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82" r:id="rId2"/>
    <p:sldId id="479" r:id="rId3"/>
    <p:sldId id="431" r:id="rId4"/>
    <p:sldId id="353" r:id="rId5"/>
    <p:sldId id="385" r:id="rId6"/>
    <p:sldId id="386" r:id="rId7"/>
    <p:sldId id="467" r:id="rId8"/>
    <p:sldId id="487" r:id="rId9"/>
    <p:sldId id="483" r:id="rId10"/>
    <p:sldId id="486" r:id="rId11"/>
    <p:sldId id="484" r:id="rId12"/>
    <p:sldId id="485" r:id="rId13"/>
    <p:sldId id="2147473817" r:id="rId14"/>
    <p:sldId id="2147473814" r:id="rId15"/>
    <p:sldId id="2147473826" r:id="rId16"/>
    <p:sldId id="437" r:id="rId17"/>
    <p:sldId id="480" r:id="rId18"/>
    <p:sldId id="432" r:id="rId19"/>
    <p:sldId id="471" r:id="rId20"/>
    <p:sldId id="472" r:id="rId21"/>
    <p:sldId id="473" r:id="rId22"/>
    <p:sldId id="474" r:id="rId23"/>
    <p:sldId id="475" r:id="rId24"/>
    <p:sldId id="390" r:id="rId25"/>
    <p:sldId id="481" r:id="rId26"/>
    <p:sldId id="436" r:id="rId27"/>
    <p:sldId id="439" r:id="rId28"/>
    <p:sldId id="397" r:id="rId29"/>
    <p:sldId id="466" r:id="rId30"/>
    <p:sldId id="478" r:id="rId31"/>
    <p:sldId id="470" r:id="rId32"/>
    <p:sldId id="46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38FDF-3EA9-4D67-A065-C5D46089BC84}" v="367" dt="2025-06-04T09:36:25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9" autoAdjust="0"/>
    <p:restoredTop sz="81235" autoAdjust="0"/>
  </p:normalViewPr>
  <p:slideViewPr>
    <p:cSldViewPr snapToObjects="1" showGuides="1">
      <p:cViewPr varScale="1">
        <p:scale>
          <a:sx n="60" d="100"/>
          <a:sy n="60" d="100"/>
        </p:scale>
        <p:origin x="89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6"/>
    </p:cViewPr>
  </p:sorterViewPr>
  <p:notesViewPr>
    <p:cSldViewPr snapToObjects="1">
      <p:cViewPr varScale="1">
        <p:scale>
          <a:sx n="84" d="100"/>
          <a:sy n="84" d="100"/>
        </p:scale>
        <p:origin x="28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sabil GUZANI" userId="3ba87d7d-c9f5-47a3-be5b-384d2e671f73" providerId="ADAL" clId="{7C938FDF-3EA9-4D67-A065-C5D46089BC84}"/>
    <pc:docChg chg="undo redo custSel addSld delSld modSld sldOrd">
      <pc:chgData name="Salsabil GUZANI" userId="3ba87d7d-c9f5-47a3-be5b-384d2e671f73" providerId="ADAL" clId="{7C938FDF-3EA9-4D67-A065-C5D46089BC84}" dt="2025-06-04T09:42:29.175" v="2279" actId="1076"/>
      <pc:docMkLst>
        <pc:docMk/>
      </pc:docMkLst>
      <pc:sldChg chg="del">
        <pc:chgData name="Salsabil GUZANI" userId="3ba87d7d-c9f5-47a3-be5b-384d2e671f73" providerId="ADAL" clId="{7C938FDF-3EA9-4D67-A065-C5D46089BC84}" dt="2025-06-02T09:37:47.655" v="455" actId="47"/>
        <pc:sldMkLst>
          <pc:docMk/>
          <pc:sldMk cId="3624254517" sldId="306"/>
        </pc:sldMkLst>
      </pc:sldChg>
      <pc:sldChg chg="addSp">
        <pc:chgData name="Salsabil GUZANI" userId="3ba87d7d-c9f5-47a3-be5b-384d2e671f73" providerId="ADAL" clId="{7C938FDF-3EA9-4D67-A065-C5D46089BC84}" dt="2025-06-02T09:16:09.299" v="21"/>
        <pc:sldMkLst>
          <pc:docMk/>
          <pc:sldMk cId="791440308" sldId="353"/>
        </pc:sldMkLst>
      </pc:sldChg>
      <pc:sldChg chg="del">
        <pc:chgData name="Salsabil GUZANI" userId="3ba87d7d-c9f5-47a3-be5b-384d2e671f73" providerId="ADAL" clId="{7C938FDF-3EA9-4D67-A065-C5D46089BC84}" dt="2025-06-02T09:37:47.280" v="453" actId="47"/>
        <pc:sldMkLst>
          <pc:docMk/>
          <pc:sldMk cId="658269701" sldId="381"/>
        </pc:sldMkLst>
      </pc:sldChg>
      <pc:sldChg chg="addSp modSp">
        <pc:chgData name="Salsabil GUZANI" userId="3ba87d7d-c9f5-47a3-be5b-384d2e671f73" providerId="ADAL" clId="{7C938FDF-3EA9-4D67-A065-C5D46089BC84}" dt="2025-06-02T11:03:03.541" v="470"/>
        <pc:sldMkLst>
          <pc:docMk/>
          <pc:sldMk cId="2456183356" sldId="386"/>
        </pc:sldMkLst>
      </pc:sldChg>
      <pc:sldChg chg="del">
        <pc:chgData name="Salsabil GUZANI" userId="3ba87d7d-c9f5-47a3-be5b-384d2e671f73" providerId="ADAL" clId="{7C938FDF-3EA9-4D67-A065-C5D46089BC84}" dt="2025-06-02T09:37:50.919" v="459" actId="47"/>
        <pc:sldMkLst>
          <pc:docMk/>
          <pc:sldMk cId="2785864094" sldId="389"/>
        </pc:sldMkLst>
      </pc:sldChg>
      <pc:sldChg chg="addSp delSp modSp add del mod setBg">
        <pc:chgData name="Salsabil GUZANI" userId="3ba87d7d-c9f5-47a3-be5b-384d2e671f73" providerId="ADAL" clId="{7C938FDF-3EA9-4D67-A065-C5D46089BC84}" dt="2025-06-04T09:26:03.127" v="2154" actId="255"/>
        <pc:sldMkLst>
          <pc:docMk/>
          <pc:sldMk cId="4091809794" sldId="397"/>
        </pc:sldMkLst>
        <pc:spChg chg="mod">
          <ac:chgData name="Salsabil GUZANI" userId="3ba87d7d-c9f5-47a3-be5b-384d2e671f73" providerId="ADAL" clId="{7C938FDF-3EA9-4D67-A065-C5D46089BC84}" dt="2025-06-04T09:24:44.832" v="2131" actId="14100"/>
          <ac:spMkLst>
            <pc:docMk/>
            <pc:sldMk cId="4091809794" sldId="397"/>
            <ac:spMk id="4" creationId="{877F79C4-27CC-D9F3-05E7-A7E62924BD58}"/>
          </ac:spMkLst>
        </pc:spChg>
        <pc:spChg chg="add">
          <ac:chgData name="Salsabil GUZANI" userId="3ba87d7d-c9f5-47a3-be5b-384d2e671f73" providerId="ADAL" clId="{7C938FDF-3EA9-4D67-A065-C5D46089BC84}" dt="2025-06-04T09:19:47.671" v="2059"/>
          <ac:spMkLst>
            <pc:docMk/>
            <pc:sldMk cId="4091809794" sldId="397"/>
            <ac:spMk id="6" creationId="{E6EB8A6E-C3D8-274E-AA6A-18077A8AD48D}"/>
          </ac:spMkLst>
        </pc:spChg>
        <pc:spChg chg="add del mod">
          <ac:chgData name="Salsabil GUZANI" userId="3ba87d7d-c9f5-47a3-be5b-384d2e671f73" providerId="ADAL" clId="{7C938FDF-3EA9-4D67-A065-C5D46089BC84}" dt="2025-06-04T09:21:23.387" v="2086"/>
          <ac:spMkLst>
            <pc:docMk/>
            <pc:sldMk cId="4091809794" sldId="397"/>
            <ac:spMk id="7" creationId="{1D62CBA7-1AEA-81DA-E0C9-357980D9DFFF}"/>
          </ac:spMkLst>
        </pc:spChg>
        <pc:spChg chg="add del mod">
          <ac:chgData name="Salsabil GUZANI" userId="3ba87d7d-c9f5-47a3-be5b-384d2e671f73" providerId="ADAL" clId="{7C938FDF-3EA9-4D67-A065-C5D46089BC84}" dt="2025-06-04T09:21:23.387" v="2084" actId="478"/>
          <ac:spMkLst>
            <pc:docMk/>
            <pc:sldMk cId="4091809794" sldId="397"/>
            <ac:spMk id="8" creationId="{5564FDE6-1CBD-85DE-163D-77E2C8DB5C81}"/>
          </ac:spMkLst>
        </pc:spChg>
        <pc:spChg chg="add del mod">
          <ac:chgData name="Salsabil GUZANI" userId="3ba87d7d-c9f5-47a3-be5b-384d2e671f73" providerId="ADAL" clId="{7C938FDF-3EA9-4D67-A065-C5D46089BC84}" dt="2025-06-04T09:22:44.212" v="2103" actId="478"/>
          <ac:spMkLst>
            <pc:docMk/>
            <pc:sldMk cId="4091809794" sldId="397"/>
            <ac:spMk id="16" creationId="{FB122E72-5B59-357A-E156-B48DF9B083CA}"/>
          </ac:spMkLst>
        </pc:spChg>
        <pc:spChg chg="mod">
          <ac:chgData name="Salsabil GUZANI" userId="3ba87d7d-c9f5-47a3-be5b-384d2e671f73" providerId="ADAL" clId="{7C938FDF-3EA9-4D67-A065-C5D46089BC84}" dt="2025-06-04T09:25:51.960" v="2151" actId="255"/>
          <ac:spMkLst>
            <pc:docMk/>
            <pc:sldMk cId="4091809794" sldId="397"/>
            <ac:spMk id="21" creationId="{1EC6B589-4D3F-247A-83EE-BAFC02780334}"/>
          </ac:spMkLst>
        </pc:spChg>
        <pc:spChg chg="mod">
          <ac:chgData name="Salsabil GUZANI" userId="3ba87d7d-c9f5-47a3-be5b-384d2e671f73" providerId="ADAL" clId="{7C938FDF-3EA9-4D67-A065-C5D46089BC84}" dt="2025-06-04T09:25:55.312" v="2152" actId="255"/>
          <ac:spMkLst>
            <pc:docMk/>
            <pc:sldMk cId="4091809794" sldId="397"/>
            <ac:spMk id="22" creationId="{315FA482-E783-B02F-0F4E-A1ADACC984FA}"/>
          </ac:spMkLst>
        </pc:spChg>
        <pc:spChg chg="mod">
          <ac:chgData name="Salsabil GUZANI" userId="3ba87d7d-c9f5-47a3-be5b-384d2e671f73" providerId="ADAL" clId="{7C938FDF-3EA9-4D67-A065-C5D46089BC84}" dt="2025-06-04T09:25:59.738" v="2153" actId="255"/>
          <ac:spMkLst>
            <pc:docMk/>
            <pc:sldMk cId="4091809794" sldId="397"/>
            <ac:spMk id="23" creationId="{596C92CD-F1E5-5818-682B-1DE2E20E179E}"/>
          </ac:spMkLst>
        </pc:spChg>
        <pc:spChg chg="mod">
          <ac:chgData name="Salsabil GUZANI" userId="3ba87d7d-c9f5-47a3-be5b-384d2e671f73" providerId="ADAL" clId="{7C938FDF-3EA9-4D67-A065-C5D46089BC84}" dt="2025-06-04T09:26:03.127" v="2154" actId="255"/>
          <ac:spMkLst>
            <pc:docMk/>
            <pc:sldMk cId="4091809794" sldId="397"/>
            <ac:spMk id="24" creationId="{4E7B40F0-AC6E-6801-6E2A-0518B50912AA}"/>
          </ac:spMkLst>
        </pc:spChg>
        <pc:spChg chg="add del mod">
          <ac:chgData name="Salsabil GUZANI" userId="3ba87d7d-c9f5-47a3-be5b-384d2e671f73" providerId="ADAL" clId="{7C938FDF-3EA9-4D67-A065-C5D46089BC84}" dt="2025-06-04T09:25:15.853" v="2136" actId="478"/>
          <ac:spMkLst>
            <pc:docMk/>
            <pc:sldMk cId="4091809794" sldId="397"/>
            <ac:spMk id="25" creationId="{D2E7C5C8-58AD-1CC6-E316-04D4601DD51E}"/>
          </ac:spMkLst>
        </pc:spChg>
        <pc:spChg chg="mod">
          <ac:chgData name="Salsabil GUZANI" userId="3ba87d7d-c9f5-47a3-be5b-384d2e671f73" providerId="ADAL" clId="{7C938FDF-3EA9-4D67-A065-C5D46089BC84}" dt="2025-06-04T09:21:00.491" v="2080" actId="1076"/>
          <ac:spMkLst>
            <pc:docMk/>
            <pc:sldMk cId="4091809794" sldId="397"/>
            <ac:spMk id="26" creationId="{B9030A9A-D099-CC76-9146-55360D996EEB}"/>
          </ac:spMkLst>
        </pc:spChg>
        <pc:spChg chg="mod">
          <ac:chgData name="Salsabil GUZANI" userId="3ba87d7d-c9f5-47a3-be5b-384d2e671f73" providerId="ADAL" clId="{7C938FDF-3EA9-4D67-A065-C5D46089BC84}" dt="2025-06-04T09:20:47.185" v="2078" actId="108"/>
          <ac:spMkLst>
            <pc:docMk/>
            <pc:sldMk cId="4091809794" sldId="397"/>
            <ac:spMk id="27" creationId="{1BBEF42B-B6AC-114F-8347-84A1063D5D3A}"/>
          </ac:spMkLst>
        </pc:spChg>
        <pc:spChg chg="mod">
          <ac:chgData name="Salsabil GUZANI" userId="3ba87d7d-c9f5-47a3-be5b-384d2e671f73" providerId="ADAL" clId="{7C938FDF-3EA9-4D67-A065-C5D46089BC84}" dt="2025-06-04T09:22:28.744" v="2100" actId="1076"/>
          <ac:spMkLst>
            <pc:docMk/>
            <pc:sldMk cId="4091809794" sldId="397"/>
            <ac:spMk id="28" creationId="{60793ADD-F94A-620B-57CF-12FFF8706E14}"/>
          </ac:spMkLst>
        </pc:spChg>
        <pc:spChg chg="mod">
          <ac:chgData name="Salsabil GUZANI" userId="3ba87d7d-c9f5-47a3-be5b-384d2e671f73" providerId="ADAL" clId="{7C938FDF-3EA9-4D67-A065-C5D46089BC84}" dt="2025-06-04T09:25:03.903" v="2133" actId="108"/>
          <ac:spMkLst>
            <pc:docMk/>
            <pc:sldMk cId="4091809794" sldId="397"/>
            <ac:spMk id="29" creationId="{5DBB9B8A-E28A-3F90-2F79-53428622832E}"/>
          </ac:spMkLst>
        </pc:spChg>
      </pc:sldChg>
      <pc:sldChg chg="del">
        <pc:chgData name="Salsabil GUZANI" userId="3ba87d7d-c9f5-47a3-be5b-384d2e671f73" providerId="ADAL" clId="{7C938FDF-3EA9-4D67-A065-C5D46089BC84}" dt="2025-06-02T09:37:44.455" v="441" actId="47"/>
        <pc:sldMkLst>
          <pc:docMk/>
          <pc:sldMk cId="3352783533" sldId="403"/>
        </pc:sldMkLst>
      </pc:sldChg>
      <pc:sldChg chg="del">
        <pc:chgData name="Salsabil GUZANI" userId="3ba87d7d-c9f5-47a3-be5b-384d2e671f73" providerId="ADAL" clId="{7C938FDF-3EA9-4D67-A065-C5D46089BC84}" dt="2025-06-02T09:37:44.686" v="442" actId="47"/>
        <pc:sldMkLst>
          <pc:docMk/>
          <pc:sldMk cId="2727663117" sldId="420"/>
        </pc:sldMkLst>
      </pc:sldChg>
      <pc:sldChg chg="del">
        <pc:chgData name="Salsabil GUZANI" userId="3ba87d7d-c9f5-47a3-be5b-384d2e671f73" providerId="ADAL" clId="{7C938FDF-3EA9-4D67-A065-C5D46089BC84}" dt="2025-06-02T09:37:49.190" v="458" actId="47"/>
        <pc:sldMkLst>
          <pc:docMk/>
          <pc:sldMk cId="612797219" sldId="423"/>
        </pc:sldMkLst>
      </pc:sldChg>
      <pc:sldChg chg="del">
        <pc:chgData name="Salsabil GUZANI" userId="3ba87d7d-c9f5-47a3-be5b-384d2e671f73" providerId="ADAL" clId="{7C938FDF-3EA9-4D67-A065-C5D46089BC84}" dt="2025-06-02T09:37:48.846" v="457" actId="47"/>
        <pc:sldMkLst>
          <pc:docMk/>
          <pc:sldMk cId="1808975996" sldId="424"/>
        </pc:sldMkLst>
      </pc:sldChg>
      <pc:sldChg chg="del">
        <pc:chgData name="Salsabil GUZANI" userId="3ba87d7d-c9f5-47a3-be5b-384d2e671f73" providerId="ADAL" clId="{7C938FDF-3EA9-4D67-A065-C5D46089BC84}" dt="2025-06-02T09:37:48.035" v="456" actId="47"/>
        <pc:sldMkLst>
          <pc:docMk/>
          <pc:sldMk cId="676117116" sldId="425"/>
        </pc:sldMkLst>
      </pc:sldChg>
      <pc:sldChg chg="del">
        <pc:chgData name="Salsabil GUZANI" userId="3ba87d7d-c9f5-47a3-be5b-384d2e671f73" providerId="ADAL" clId="{7C938FDF-3EA9-4D67-A065-C5D46089BC84}" dt="2025-06-02T09:37:47.465" v="454" actId="47"/>
        <pc:sldMkLst>
          <pc:docMk/>
          <pc:sldMk cId="3613251012" sldId="430"/>
        </pc:sldMkLst>
      </pc:sldChg>
      <pc:sldChg chg="del">
        <pc:chgData name="Salsabil GUZANI" userId="3ba87d7d-c9f5-47a3-be5b-384d2e671f73" providerId="ADAL" clId="{7C938FDF-3EA9-4D67-A065-C5D46089BC84}" dt="2025-06-02T09:37:41.116" v="428" actId="47"/>
        <pc:sldMkLst>
          <pc:docMk/>
          <pc:sldMk cId="1095470739" sldId="433"/>
        </pc:sldMkLst>
      </pc:sldChg>
      <pc:sldChg chg="del">
        <pc:chgData name="Salsabil GUZANI" userId="3ba87d7d-c9f5-47a3-be5b-384d2e671f73" providerId="ADAL" clId="{7C938FDF-3EA9-4D67-A065-C5D46089BC84}" dt="2025-06-02T09:37:41.486" v="429" actId="47"/>
        <pc:sldMkLst>
          <pc:docMk/>
          <pc:sldMk cId="3146938434" sldId="434"/>
        </pc:sldMkLst>
      </pc:sldChg>
      <pc:sldChg chg="del">
        <pc:chgData name="Salsabil GUZANI" userId="3ba87d7d-c9f5-47a3-be5b-384d2e671f73" providerId="ADAL" clId="{7C938FDF-3EA9-4D67-A065-C5D46089BC84}" dt="2025-06-02T09:37:41.746" v="430" actId="47"/>
        <pc:sldMkLst>
          <pc:docMk/>
          <pc:sldMk cId="836543465" sldId="435"/>
        </pc:sldMkLst>
      </pc:sldChg>
      <pc:sldChg chg="del">
        <pc:chgData name="Salsabil GUZANI" userId="3ba87d7d-c9f5-47a3-be5b-384d2e671f73" providerId="ADAL" clId="{7C938FDF-3EA9-4D67-A065-C5D46089BC84}" dt="2025-06-02T09:37:42.200" v="432" actId="47"/>
        <pc:sldMkLst>
          <pc:docMk/>
          <pc:sldMk cId="3114867057" sldId="438"/>
        </pc:sldMkLst>
      </pc:sldChg>
      <pc:sldChg chg="modSp mod">
        <pc:chgData name="Salsabil GUZANI" userId="3ba87d7d-c9f5-47a3-be5b-384d2e671f73" providerId="ADAL" clId="{7C938FDF-3EA9-4D67-A065-C5D46089BC84}" dt="2025-06-02T09:36:00.353" v="427" actId="20577"/>
        <pc:sldMkLst>
          <pc:docMk/>
          <pc:sldMk cId="2191819368" sldId="439"/>
        </pc:sldMkLst>
        <pc:spChg chg="mod">
          <ac:chgData name="Salsabil GUZANI" userId="3ba87d7d-c9f5-47a3-be5b-384d2e671f73" providerId="ADAL" clId="{7C938FDF-3EA9-4D67-A065-C5D46089BC84}" dt="2025-06-02T09:35:33.604" v="393" actId="20577"/>
          <ac:spMkLst>
            <pc:docMk/>
            <pc:sldMk cId="2191819368" sldId="439"/>
            <ac:spMk id="5" creationId="{23314D7D-8D6A-AF31-7F22-EC4ED62D4DBF}"/>
          </ac:spMkLst>
        </pc:spChg>
        <pc:spChg chg="mod">
          <ac:chgData name="Salsabil GUZANI" userId="3ba87d7d-c9f5-47a3-be5b-384d2e671f73" providerId="ADAL" clId="{7C938FDF-3EA9-4D67-A065-C5D46089BC84}" dt="2025-06-02T09:36:00.353" v="427" actId="20577"/>
          <ac:spMkLst>
            <pc:docMk/>
            <pc:sldMk cId="2191819368" sldId="439"/>
            <ac:spMk id="7" creationId="{E8855768-DEB2-5D45-2C20-BD25CDC62E5D}"/>
          </ac:spMkLst>
        </pc:spChg>
      </pc:sldChg>
      <pc:sldChg chg="delSp del mod">
        <pc:chgData name="Salsabil GUZANI" userId="3ba87d7d-c9f5-47a3-be5b-384d2e671f73" providerId="ADAL" clId="{7C938FDF-3EA9-4D67-A065-C5D46089BC84}" dt="2025-06-02T09:37:43.515" v="438" actId="47"/>
        <pc:sldMkLst>
          <pc:docMk/>
          <pc:sldMk cId="2409403835" sldId="444"/>
        </pc:sldMkLst>
      </pc:sldChg>
      <pc:sldChg chg="del">
        <pc:chgData name="Salsabil GUZANI" userId="3ba87d7d-c9f5-47a3-be5b-384d2e671f73" providerId="ADAL" clId="{7C938FDF-3EA9-4D67-A065-C5D46089BC84}" dt="2025-06-02T09:37:43.109" v="436" actId="47"/>
        <pc:sldMkLst>
          <pc:docMk/>
          <pc:sldMk cId="1511532337" sldId="445"/>
        </pc:sldMkLst>
      </pc:sldChg>
      <pc:sldChg chg="del">
        <pc:chgData name="Salsabil GUZANI" userId="3ba87d7d-c9f5-47a3-be5b-384d2e671f73" providerId="ADAL" clId="{7C938FDF-3EA9-4D67-A065-C5D46089BC84}" dt="2025-06-02T09:37:43.335" v="437" actId="47"/>
        <pc:sldMkLst>
          <pc:docMk/>
          <pc:sldMk cId="344984318" sldId="446"/>
        </pc:sldMkLst>
      </pc:sldChg>
      <pc:sldChg chg="del">
        <pc:chgData name="Salsabil GUZANI" userId="3ba87d7d-c9f5-47a3-be5b-384d2e671f73" providerId="ADAL" clId="{7C938FDF-3EA9-4D67-A065-C5D46089BC84}" dt="2025-06-02T09:37:42.598" v="434" actId="47"/>
        <pc:sldMkLst>
          <pc:docMk/>
          <pc:sldMk cId="1431233771" sldId="447"/>
        </pc:sldMkLst>
      </pc:sldChg>
      <pc:sldChg chg="del">
        <pc:chgData name="Salsabil GUZANI" userId="3ba87d7d-c9f5-47a3-be5b-384d2e671f73" providerId="ADAL" clId="{7C938FDF-3EA9-4D67-A065-C5D46089BC84}" dt="2025-06-02T09:37:42.822" v="435" actId="47"/>
        <pc:sldMkLst>
          <pc:docMk/>
          <pc:sldMk cId="2377243812" sldId="448"/>
        </pc:sldMkLst>
      </pc:sldChg>
      <pc:sldChg chg="del">
        <pc:chgData name="Salsabil GUZANI" userId="3ba87d7d-c9f5-47a3-be5b-384d2e671f73" providerId="ADAL" clId="{7C938FDF-3EA9-4D67-A065-C5D46089BC84}" dt="2025-06-02T09:37:43.920" v="440" actId="47"/>
        <pc:sldMkLst>
          <pc:docMk/>
          <pc:sldMk cId="1404374723" sldId="449"/>
        </pc:sldMkLst>
      </pc:sldChg>
      <pc:sldChg chg="del">
        <pc:chgData name="Salsabil GUZANI" userId="3ba87d7d-c9f5-47a3-be5b-384d2e671f73" providerId="ADAL" clId="{7C938FDF-3EA9-4D67-A065-C5D46089BC84}" dt="2025-06-02T09:37:44.909" v="443" actId="47"/>
        <pc:sldMkLst>
          <pc:docMk/>
          <pc:sldMk cId="2601334180" sldId="450"/>
        </pc:sldMkLst>
      </pc:sldChg>
      <pc:sldChg chg="del">
        <pc:chgData name="Salsabil GUZANI" userId="3ba87d7d-c9f5-47a3-be5b-384d2e671f73" providerId="ADAL" clId="{7C938FDF-3EA9-4D67-A065-C5D46089BC84}" dt="2025-06-02T09:37:45.105" v="444" actId="47"/>
        <pc:sldMkLst>
          <pc:docMk/>
          <pc:sldMk cId="1231031018" sldId="452"/>
        </pc:sldMkLst>
      </pc:sldChg>
      <pc:sldChg chg="del">
        <pc:chgData name="Salsabil GUZANI" userId="3ba87d7d-c9f5-47a3-be5b-384d2e671f73" providerId="ADAL" clId="{7C938FDF-3EA9-4D67-A065-C5D46089BC84}" dt="2025-06-02T09:37:45.700" v="447" actId="47"/>
        <pc:sldMkLst>
          <pc:docMk/>
          <pc:sldMk cId="1170354717" sldId="453"/>
        </pc:sldMkLst>
      </pc:sldChg>
      <pc:sldChg chg="del">
        <pc:chgData name="Salsabil GUZANI" userId="3ba87d7d-c9f5-47a3-be5b-384d2e671f73" providerId="ADAL" clId="{7C938FDF-3EA9-4D67-A065-C5D46089BC84}" dt="2025-06-02T09:37:45.525" v="446" actId="47"/>
        <pc:sldMkLst>
          <pc:docMk/>
          <pc:sldMk cId="2281507117" sldId="454"/>
        </pc:sldMkLst>
      </pc:sldChg>
      <pc:sldChg chg="del">
        <pc:chgData name="Salsabil GUZANI" userId="3ba87d7d-c9f5-47a3-be5b-384d2e671f73" providerId="ADAL" clId="{7C938FDF-3EA9-4D67-A065-C5D46089BC84}" dt="2025-06-02T09:37:46.065" v="448" actId="47"/>
        <pc:sldMkLst>
          <pc:docMk/>
          <pc:sldMk cId="656217717" sldId="455"/>
        </pc:sldMkLst>
      </pc:sldChg>
      <pc:sldChg chg="addSp delSp modSp del mod ord">
        <pc:chgData name="Salsabil GUZANI" userId="3ba87d7d-c9f5-47a3-be5b-384d2e671f73" providerId="ADAL" clId="{7C938FDF-3EA9-4D67-A065-C5D46089BC84}" dt="2025-06-02T09:34:35.639" v="381" actId="47"/>
        <pc:sldMkLst>
          <pc:docMk/>
          <pc:sldMk cId="1824036948" sldId="457"/>
        </pc:sldMkLst>
      </pc:sldChg>
      <pc:sldChg chg="modSp del mod">
        <pc:chgData name="Salsabil GUZANI" userId="3ba87d7d-c9f5-47a3-be5b-384d2e671f73" providerId="ADAL" clId="{7C938FDF-3EA9-4D67-A065-C5D46089BC84}" dt="2025-06-02T09:37:46.266" v="449" actId="47"/>
        <pc:sldMkLst>
          <pc:docMk/>
          <pc:sldMk cId="2605700264" sldId="458"/>
        </pc:sldMkLst>
      </pc:sldChg>
      <pc:sldChg chg="del">
        <pc:chgData name="Salsabil GUZANI" userId="3ba87d7d-c9f5-47a3-be5b-384d2e671f73" providerId="ADAL" clId="{7C938FDF-3EA9-4D67-A065-C5D46089BC84}" dt="2025-06-02T09:37:46.495" v="450" actId="47"/>
        <pc:sldMkLst>
          <pc:docMk/>
          <pc:sldMk cId="962693844" sldId="459"/>
        </pc:sldMkLst>
      </pc:sldChg>
      <pc:sldChg chg="del">
        <pc:chgData name="Salsabil GUZANI" userId="3ba87d7d-c9f5-47a3-be5b-384d2e671f73" providerId="ADAL" clId="{7C938FDF-3EA9-4D67-A065-C5D46089BC84}" dt="2025-06-02T09:37:46.840" v="451" actId="47"/>
        <pc:sldMkLst>
          <pc:docMk/>
          <pc:sldMk cId="411349211" sldId="460"/>
        </pc:sldMkLst>
      </pc:sldChg>
      <pc:sldChg chg="del">
        <pc:chgData name="Salsabil GUZANI" userId="3ba87d7d-c9f5-47a3-be5b-384d2e671f73" providerId="ADAL" clId="{7C938FDF-3EA9-4D67-A065-C5D46089BC84}" dt="2025-06-02T09:37:47.070" v="452" actId="47"/>
        <pc:sldMkLst>
          <pc:docMk/>
          <pc:sldMk cId="3197872619" sldId="463"/>
        </pc:sldMkLst>
      </pc:sldChg>
      <pc:sldChg chg="del">
        <pc:chgData name="Salsabil GUZANI" userId="3ba87d7d-c9f5-47a3-be5b-384d2e671f73" providerId="ADAL" clId="{7C938FDF-3EA9-4D67-A065-C5D46089BC84}" dt="2025-06-02T09:37:51.675" v="460" actId="47"/>
        <pc:sldMkLst>
          <pc:docMk/>
          <pc:sldMk cId="2466874476" sldId="464"/>
        </pc:sldMkLst>
      </pc:sldChg>
      <pc:sldChg chg="modSp del mod ord">
        <pc:chgData name="Salsabil GUZANI" userId="3ba87d7d-c9f5-47a3-be5b-384d2e671f73" providerId="ADAL" clId="{7C938FDF-3EA9-4D67-A065-C5D46089BC84}" dt="2025-06-02T09:20:09.066" v="93" actId="47"/>
        <pc:sldMkLst>
          <pc:docMk/>
          <pc:sldMk cId="490086869" sldId="465"/>
        </pc:sldMkLst>
      </pc:sldChg>
      <pc:sldChg chg="modSp mod ord">
        <pc:chgData name="Salsabil GUZANI" userId="3ba87d7d-c9f5-47a3-be5b-384d2e671f73" providerId="ADAL" clId="{7C938FDF-3EA9-4D67-A065-C5D46089BC84}" dt="2025-06-02T09:40:24.974" v="466" actId="20577"/>
        <pc:sldMkLst>
          <pc:docMk/>
          <pc:sldMk cId="2051233645" sldId="466"/>
        </pc:sldMkLst>
        <pc:spChg chg="mod">
          <ac:chgData name="Salsabil GUZANI" userId="3ba87d7d-c9f5-47a3-be5b-384d2e671f73" providerId="ADAL" clId="{7C938FDF-3EA9-4D67-A065-C5D46089BC84}" dt="2025-06-02T09:40:24.974" v="466" actId="20577"/>
          <ac:spMkLst>
            <pc:docMk/>
            <pc:sldMk cId="2051233645" sldId="466"/>
            <ac:spMk id="6" creationId="{82F45424-55A7-444E-CF5B-E9374DFDD493}"/>
          </ac:spMkLst>
        </pc:spChg>
      </pc:sldChg>
      <pc:sldChg chg="addSp delSp modSp add del mod">
        <pc:chgData name="Salsabil GUZANI" userId="3ba87d7d-c9f5-47a3-be5b-384d2e671f73" providerId="ADAL" clId="{7C938FDF-3EA9-4D67-A065-C5D46089BC84}" dt="2025-06-04T09:26:46.588" v="2159" actId="1076"/>
        <pc:sldMkLst>
          <pc:docMk/>
          <pc:sldMk cId="855024917" sldId="467"/>
        </pc:sldMkLst>
        <pc:spChg chg="add mod">
          <ac:chgData name="Salsabil GUZANI" userId="3ba87d7d-c9f5-47a3-be5b-384d2e671f73" providerId="ADAL" clId="{7C938FDF-3EA9-4D67-A065-C5D46089BC84}" dt="2025-06-04T09:26:46.588" v="2159" actId="1076"/>
          <ac:spMkLst>
            <pc:docMk/>
            <pc:sldMk cId="855024917" sldId="467"/>
            <ac:spMk id="5" creationId="{0B2AECAF-0C1E-C1EE-4499-097B9EA6A384}"/>
          </ac:spMkLst>
        </pc:spChg>
        <pc:spChg chg="add mod">
          <ac:chgData name="Salsabil GUZANI" userId="3ba87d7d-c9f5-47a3-be5b-384d2e671f73" providerId="ADAL" clId="{7C938FDF-3EA9-4D67-A065-C5D46089BC84}" dt="2025-06-04T08:57:10.728" v="1973" actId="20577"/>
          <ac:spMkLst>
            <pc:docMk/>
            <pc:sldMk cId="855024917" sldId="467"/>
            <ac:spMk id="7" creationId="{53D24C82-2509-D3C8-0B85-3371F6FCAAAE}"/>
          </ac:spMkLst>
        </pc:spChg>
        <pc:spChg chg="mod">
          <ac:chgData name="Salsabil GUZANI" userId="3ba87d7d-c9f5-47a3-be5b-384d2e671f73" providerId="ADAL" clId="{7C938FDF-3EA9-4D67-A065-C5D46089BC84}" dt="2025-06-04T08:57:03.444" v="1972" actId="1076"/>
          <ac:spMkLst>
            <pc:docMk/>
            <pc:sldMk cId="855024917" sldId="467"/>
            <ac:spMk id="13" creationId="{46233ADF-70F7-29C1-D909-F94C16795278}"/>
          </ac:spMkLst>
        </pc:spChg>
        <pc:spChg chg="add del mod">
          <ac:chgData name="Salsabil GUZANI" userId="3ba87d7d-c9f5-47a3-be5b-384d2e671f73" providerId="ADAL" clId="{7C938FDF-3EA9-4D67-A065-C5D46089BC84}" dt="2025-06-04T08:43:30.456" v="1736" actId="478"/>
          <ac:spMkLst>
            <pc:docMk/>
            <pc:sldMk cId="855024917" sldId="467"/>
            <ac:spMk id="23" creationId="{4C5AC331-3461-8815-4A49-4DCC5753781B}"/>
          </ac:spMkLst>
        </pc:spChg>
        <pc:graphicFrameChg chg="add del mod modGraphic">
          <ac:chgData name="Salsabil GUZANI" userId="3ba87d7d-c9f5-47a3-be5b-384d2e671f73" providerId="ADAL" clId="{7C938FDF-3EA9-4D67-A065-C5D46089BC84}" dt="2025-06-04T08:43:34.339" v="1737" actId="478"/>
          <ac:graphicFrameMkLst>
            <pc:docMk/>
            <pc:sldMk cId="855024917" sldId="467"/>
            <ac:graphicFrameMk id="20" creationId="{8CED0A13-D381-8ABE-63BE-CBE689DFC253}"/>
          </ac:graphicFrameMkLst>
        </pc:graphicFrameChg>
        <pc:graphicFrameChg chg="add mod modGraphic">
          <ac:chgData name="Salsabil GUZANI" userId="3ba87d7d-c9f5-47a3-be5b-384d2e671f73" providerId="ADAL" clId="{7C938FDF-3EA9-4D67-A065-C5D46089BC84}" dt="2025-06-04T08:48:21.060" v="1854" actId="14100"/>
          <ac:graphicFrameMkLst>
            <pc:docMk/>
            <pc:sldMk cId="855024917" sldId="467"/>
            <ac:graphicFrameMk id="22" creationId="{81C4AB0E-078B-8E06-4890-EF0C1F195E3D}"/>
          </ac:graphicFrameMkLst>
        </pc:graphicFrameChg>
      </pc:sldChg>
      <pc:sldChg chg="del">
        <pc:chgData name="Salsabil GUZANI" userId="3ba87d7d-c9f5-47a3-be5b-384d2e671f73" providerId="ADAL" clId="{7C938FDF-3EA9-4D67-A065-C5D46089BC84}" dt="2025-06-02T09:37:43.731" v="439" actId="47"/>
        <pc:sldMkLst>
          <pc:docMk/>
          <pc:sldMk cId="1315055907" sldId="468"/>
        </pc:sldMkLst>
      </pc:sldChg>
      <pc:sldChg chg="del">
        <pc:chgData name="Salsabil GUZANI" userId="3ba87d7d-c9f5-47a3-be5b-384d2e671f73" providerId="ADAL" clId="{7C938FDF-3EA9-4D67-A065-C5D46089BC84}" dt="2025-06-02T09:37:45.373" v="445" actId="47"/>
        <pc:sldMkLst>
          <pc:docMk/>
          <pc:sldMk cId="758494815" sldId="469"/>
        </pc:sldMkLst>
      </pc:sldChg>
      <pc:sldChg chg="modSp mod">
        <pc:chgData name="Salsabil GUZANI" userId="3ba87d7d-c9f5-47a3-be5b-384d2e671f73" providerId="ADAL" clId="{7C938FDF-3EA9-4D67-A065-C5D46089BC84}" dt="2025-06-02T09:24:27.183" v="232" actId="207"/>
        <pc:sldMkLst>
          <pc:docMk/>
          <pc:sldMk cId="4215391160" sldId="472"/>
        </pc:sldMkLst>
        <pc:spChg chg="mod">
          <ac:chgData name="Salsabil GUZANI" userId="3ba87d7d-c9f5-47a3-be5b-384d2e671f73" providerId="ADAL" clId="{7C938FDF-3EA9-4D67-A065-C5D46089BC84}" dt="2025-06-02T09:24:27.183" v="232" actId="207"/>
          <ac:spMkLst>
            <pc:docMk/>
            <pc:sldMk cId="4215391160" sldId="472"/>
            <ac:spMk id="7" creationId="{0BDDA8C1-C18A-BA95-B4B8-A989DE6D1737}"/>
          </ac:spMkLst>
        </pc:spChg>
      </pc:sldChg>
      <pc:sldChg chg="del">
        <pc:chgData name="Salsabil GUZANI" userId="3ba87d7d-c9f5-47a3-be5b-384d2e671f73" providerId="ADAL" clId="{7C938FDF-3EA9-4D67-A065-C5D46089BC84}" dt="2025-06-02T09:37:52.730" v="461" actId="47"/>
        <pc:sldMkLst>
          <pc:docMk/>
          <pc:sldMk cId="160248283" sldId="476"/>
        </pc:sldMkLst>
      </pc:sldChg>
      <pc:sldChg chg="modSp mod">
        <pc:chgData name="Salsabil GUZANI" userId="3ba87d7d-c9f5-47a3-be5b-384d2e671f73" providerId="ADAL" clId="{7C938FDF-3EA9-4D67-A065-C5D46089BC84}" dt="2025-06-02T09:39:11.578" v="464" actId="20577"/>
        <pc:sldMkLst>
          <pc:docMk/>
          <pc:sldMk cId="2814210603" sldId="478"/>
        </pc:sldMkLst>
        <pc:spChg chg="mod">
          <ac:chgData name="Salsabil GUZANI" userId="3ba87d7d-c9f5-47a3-be5b-384d2e671f73" providerId="ADAL" clId="{7C938FDF-3EA9-4D67-A065-C5D46089BC84}" dt="2025-06-02T09:39:11.578" v="464" actId="20577"/>
          <ac:spMkLst>
            <pc:docMk/>
            <pc:sldMk cId="2814210603" sldId="478"/>
            <ac:spMk id="10" creationId="{5D72A296-F343-69DC-34B6-BCE482B99FCC}"/>
          </ac:spMkLst>
        </pc:spChg>
      </pc:sldChg>
      <pc:sldChg chg="addSp delSp modSp add mod ord">
        <pc:chgData name="Salsabil GUZANI" userId="3ba87d7d-c9f5-47a3-be5b-384d2e671f73" providerId="ADAL" clId="{7C938FDF-3EA9-4D67-A065-C5D46089BC84}" dt="2025-06-02T09:20:10.186" v="95"/>
        <pc:sldMkLst>
          <pc:docMk/>
          <pc:sldMk cId="51402781" sldId="479"/>
        </pc:sldMkLst>
        <pc:spChg chg="add mod">
          <ac:chgData name="Salsabil GUZANI" userId="3ba87d7d-c9f5-47a3-be5b-384d2e671f73" providerId="ADAL" clId="{7C938FDF-3EA9-4D67-A065-C5D46089BC84}" dt="2025-06-02T09:19:55.788" v="90" actId="1076"/>
          <ac:spMkLst>
            <pc:docMk/>
            <pc:sldMk cId="51402781" sldId="479"/>
            <ac:spMk id="11" creationId="{9A8AE683-75EF-A1DC-93BC-4BA7D48E21FE}"/>
          </ac:spMkLst>
        </pc:spChg>
        <pc:spChg chg="add mod">
          <ac:chgData name="Salsabil GUZANI" userId="3ba87d7d-c9f5-47a3-be5b-384d2e671f73" providerId="ADAL" clId="{7C938FDF-3EA9-4D67-A065-C5D46089BC84}" dt="2025-06-02T09:19:08.647" v="77" actId="1076"/>
          <ac:spMkLst>
            <pc:docMk/>
            <pc:sldMk cId="51402781" sldId="479"/>
            <ac:spMk id="13" creationId="{76797CFB-4166-E885-D21B-2F1839BCF7F9}"/>
          </ac:spMkLst>
        </pc:spChg>
        <pc:picChg chg="add mod">
          <ac:chgData name="Salsabil GUZANI" userId="3ba87d7d-c9f5-47a3-be5b-384d2e671f73" providerId="ADAL" clId="{7C938FDF-3EA9-4D67-A065-C5D46089BC84}" dt="2025-06-02T09:19:50.746" v="89" actId="1076"/>
          <ac:picMkLst>
            <pc:docMk/>
            <pc:sldMk cId="51402781" sldId="479"/>
            <ac:picMk id="14" creationId="{B41D682E-ACE8-8B29-B730-38543EA2EB7A}"/>
          </ac:picMkLst>
        </pc:picChg>
      </pc:sldChg>
      <pc:sldChg chg="addSp modSp add mod">
        <pc:chgData name="Salsabil GUZANI" userId="3ba87d7d-c9f5-47a3-be5b-384d2e671f73" providerId="ADAL" clId="{7C938FDF-3EA9-4D67-A065-C5D46089BC84}" dt="2025-06-02T09:23:27.712" v="226" actId="5793"/>
        <pc:sldMkLst>
          <pc:docMk/>
          <pc:sldMk cId="2351712694" sldId="480"/>
        </pc:sldMkLst>
        <pc:spChg chg="mod">
          <ac:chgData name="Salsabil GUZANI" userId="3ba87d7d-c9f5-47a3-be5b-384d2e671f73" providerId="ADAL" clId="{7C938FDF-3EA9-4D67-A065-C5D46089BC84}" dt="2025-06-02T09:23:27.712" v="226" actId="5793"/>
          <ac:spMkLst>
            <pc:docMk/>
            <pc:sldMk cId="2351712694" sldId="480"/>
            <ac:spMk id="11" creationId="{E574FF03-9E33-D5F2-F9BC-BE6EE568C031}"/>
          </ac:spMkLst>
        </pc:spChg>
        <pc:spChg chg="mod">
          <ac:chgData name="Salsabil GUZANI" userId="3ba87d7d-c9f5-47a3-be5b-384d2e671f73" providerId="ADAL" clId="{7C938FDF-3EA9-4D67-A065-C5D46089BC84}" dt="2025-06-02T09:22:08.718" v="99" actId="113"/>
          <ac:spMkLst>
            <pc:docMk/>
            <pc:sldMk cId="2351712694" sldId="480"/>
            <ac:spMk id="13" creationId="{A7A8114F-C2E8-68A4-E796-B0C70C82922F}"/>
          </ac:spMkLst>
        </pc:spChg>
      </pc:sldChg>
      <pc:sldChg chg="addSp delSp modSp add mod">
        <pc:chgData name="Salsabil GUZANI" userId="3ba87d7d-c9f5-47a3-be5b-384d2e671f73" providerId="ADAL" clId="{7C938FDF-3EA9-4D67-A065-C5D46089BC84}" dt="2025-06-02T09:34:31.877" v="380" actId="1076"/>
        <pc:sldMkLst>
          <pc:docMk/>
          <pc:sldMk cId="1798157952" sldId="481"/>
        </pc:sldMkLst>
        <pc:spChg chg="mod">
          <ac:chgData name="Salsabil GUZANI" userId="3ba87d7d-c9f5-47a3-be5b-384d2e671f73" providerId="ADAL" clId="{7C938FDF-3EA9-4D67-A065-C5D46089BC84}" dt="2025-06-02T09:33:32.716" v="371" actId="1076"/>
          <ac:spMkLst>
            <pc:docMk/>
            <pc:sldMk cId="1798157952" sldId="481"/>
            <ac:spMk id="11" creationId="{930567B8-BAB0-21DB-4E0E-C16147BA7309}"/>
          </ac:spMkLst>
        </pc:spChg>
        <pc:spChg chg="mod">
          <ac:chgData name="Salsabil GUZANI" userId="3ba87d7d-c9f5-47a3-be5b-384d2e671f73" providerId="ADAL" clId="{7C938FDF-3EA9-4D67-A065-C5D46089BC84}" dt="2025-06-02T09:32:51.391" v="352" actId="14100"/>
          <ac:spMkLst>
            <pc:docMk/>
            <pc:sldMk cId="1798157952" sldId="481"/>
            <ac:spMk id="13" creationId="{C250FC18-EF64-DB90-85AD-BC88EDF445A0}"/>
          </ac:spMkLst>
        </pc:spChg>
        <pc:picChg chg="add mod">
          <ac:chgData name="Salsabil GUZANI" userId="3ba87d7d-c9f5-47a3-be5b-384d2e671f73" providerId="ADAL" clId="{7C938FDF-3EA9-4D67-A065-C5D46089BC84}" dt="2025-06-02T09:34:31.877" v="380" actId="1076"/>
          <ac:picMkLst>
            <pc:docMk/>
            <pc:sldMk cId="1798157952" sldId="481"/>
            <ac:picMk id="2" creationId="{EFEF3389-865F-6EFE-7B54-194F1B707295}"/>
          </ac:picMkLst>
        </pc:picChg>
      </pc:sldChg>
      <pc:sldChg chg="add del">
        <pc:chgData name="Salsabil GUZANI" userId="3ba87d7d-c9f5-47a3-be5b-384d2e671f73" providerId="ADAL" clId="{7C938FDF-3EA9-4D67-A065-C5D46089BC84}" dt="2025-06-02T11:02:59.555" v="468" actId="47"/>
        <pc:sldMkLst>
          <pc:docMk/>
          <pc:sldMk cId="824604137" sldId="482"/>
        </pc:sldMkLst>
      </pc:sldChg>
      <pc:sldChg chg="addSp delSp modSp add del mod">
        <pc:chgData name="Salsabil GUZANI" userId="3ba87d7d-c9f5-47a3-be5b-384d2e671f73" providerId="ADAL" clId="{7C938FDF-3EA9-4D67-A065-C5D46089BC84}" dt="2025-06-02T14:36:59.411" v="1623" actId="47"/>
        <pc:sldMkLst>
          <pc:docMk/>
          <pc:sldMk cId="3831026535" sldId="482"/>
        </pc:sldMkLst>
      </pc:sldChg>
      <pc:sldChg chg="addSp delSp modSp add mod">
        <pc:chgData name="Salsabil GUZANI" userId="3ba87d7d-c9f5-47a3-be5b-384d2e671f73" providerId="ADAL" clId="{7C938FDF-3EA9-4D67-A065-C5D46089BC84}" dt="2025-06-02T14:55:28.257" v="1679" actId="20577"/>
        <pc:sldMkLst>
          <pc:docMk/>
          <pc:sldMk cId="4272107187" sldId="483"/>
        </pc:sldMkLst>
        <pc:spChg chg="add mod">
          <ac:chgData name="Salsabil GUZANI" userId="3ba87d7d-c9f5-47a3-be5b-384d2e671f73" providerId="ADAL" clId="{7C938FDF-3EA9-4D67-A065-C5D46089BC84}" dt="2025-06-02T14:55:28.257" v="1679" actId="20577"/>
          <ac:spMkLst>
            <pc:docMk/>
            <pc:sldMk cId="4272107187" sldId="483"/>
            <ac:spMk id="5" creationId="{D2B11107-088A-976D-EF8C-9A3ED6E9C47C}"/>
          </ac:spMkLst>
        </pc:spChg>
        <pc:spChg chg="mod">
          <ac:chgData name="Salsabil GUZANI" userId="3ba87d7d-c9f5-47a3-be5b-384d2e671f73" providerId="ADAL" clId="{7C938FDF-3EA9-4D67-A065-C5D46089BC84}" dt="2025-06-02T14:31:24.147" v="1595" actId="255"/>
          <ac:spMkLst>
            <pc:docMk/>
            <pc:sldMk cId="4272107187" sldId="483"/>
            <ac:spMk id="13" creationId="{46422556-07D0-0EA3-2C3E-F958BB27DDEF}"/>
          </ac:spMkLst>
        </pc:spChg>
        <pc:graphicFrameChg chg="mod modGraphic">
          <ac:chgData name="Salsabil GUZANI" userId="3ba87d7d-c9f5-47a3-be5b-384d2e671f73" providerId="ADAL" clId="{7C938FDF-3EA9-4D67-A065-C5D46089BC84}" dt="2025-06-02T14:26:18.230" v="1545" actId="122"/>
          <ac:graphicFrameMkLst>
            <pc:docMk/>
            <pc:sldMk cId="4272107187" sldId="483"/>
            <ac:graphicFrameMk id="4" creationId="{2678D42D-BAB4-9B61-583F-C77230F52DC5}"/>
          </ac:graphicFrameMkLst>
        </pc:graphicFrameChg>
      </pc:sldChg>
      <pc:sldChg chg="addSp delSp modSp add mod">
        <pc:chgData name="Salsabil GUZANI" userId="3ba87d7d-c9f5-47a3-be5b-384d2e671f73" providerId="ADAL" clId="{7C938FDF-3EA9-4D67-A065-C5D46089BC84}" dt="2025-06-02T14:56:27.055" v="1690" actId="1076"/>
        <pc:sldMkLst>
          <pc:docMk/>
          <pc:sldMk cId="1361126321" sldId="484"/>
        </pc:sldMkLst>
        <pc:spChg chg="add mod">
          <ac:chgData name="Salsabil GUZANI" userId="3ba87d7d-c9f5-47a3-be5b-384d2e671f73" providerId="ADAL" clId="{7C938FDF-3EA9-4D67-A065-C5D46089BC84}" dt="2025-06-02T14:55:59.761" v="1682" actId="255"/>
          <ac:spMkLst>
            <pc:docMk/>
            <pc:sldMk cId="1361126321" sldId="484"/>
            <ac:spMk id="3" creationId="{4A6931ED-C5D1-22C8-CDB9-6C9D7300AC29}"/>
          </ac:spMkLst>
        </pc:spChg>
        <pc:spChg chg="add mod">
          <ac:chgData name="Salsabil GUZANI" userId="3ba87d7d-c9f5-47a3-be5b-384d2e671f73" providerId="ADAL" clId="{7C938FDF-3EA9-4D67-A065-C5D46089BC84}" dt="2025-06-02T14:55:54.260" v="1681" actId="255"/>
          <ac:spMkLst>
            <pc:docMk/>
            <pc:sldMk cId="1361126321" sldId="484"/>
            <ac:spMk id="6" creationId="{E9FCF25C-3A20-1BE9-3A70-83E74E63C5D1}"/>
          </ac:spMkLst>
        </pc:spChg>
        <pc:spChg chg="mod">
          <ac:chgData name="Salsabil GUZANI" userId="3ba87d7d-c9f5-47a3-be5b-384d2e671f73" providerId="ADAL" clId="{7C938FDF-3EA9-4D67-A065-C5D46089BC84}" dt="2025-06-02T14:55:46.527" v="1680" actId="255"/>
          <ac:spMkLst>
            <pc:docMk/>
            <pc:sldMk cId="1361126321" sldId="484"/>
            <ac:spMk id="13" creationId="{24356BF5-EE81-7A8D-AAAD-DEF38B04495D}"/>
          </ac:spMkLst>
        </pc:spChg>
        <pc:graphicFrameChg chg="add mod modGraphic">
          <ac:chgData name="Salsabil GUZANI" userId="3ba87d7d-c9f5-47a3-be5b-384d2e671f73" providerId="ADAL" clId="{7C938FDF-3EA9-4D67-A065-C5D46089BC84}" dt="2025-06-02T14:56:27.055" v="1690" actId="1076"/>
          <ac:graphicFrameMkLst>
            <pc:docMk/>
            <pc:sldMk cId="1361126321" sldId="484"/>
            <ac:graphicFrameMk id="8" creationId="{3019ADFD-8922-CAA0-F1DA-DCDB97D773D7}"/>
          </ac:graphicFrameMkLst>
        </pc:graphicFrameChg>
      </pc:sldChg>
      <pc:sldChg chg="addSp delSp modSp add mod">
        <pc:chgData name="Salsabil GUZANI" userId="3ba87d7d-c9f5-47a3-be5b-384d2e671f73" providerId="ADAL" clId="{7C938FDF-3EA9-4D67-A065-C5D46089BC84}" dt="2025-06-03T14:28:47.139" v="1697" actId="1036"/>
        <pc:sldMkLst>
          <pc:docMk/>
          <pc:sldMk cId="1056908129" sldId="485"/>
        </pc:sldMkLst>
        <pc:spChg chg="mod">
          <ac:chgData name="Salsabil GUZANI" userId="3ba87d7d-c9f5-47a3-be5b-384d2e671f73" providerId="ADAL" clId="{7C938FDF-3EA9-4D67-A065-C5D46089BC84}" dt="2025-06-03T14:28:31.949" v="1692" actId="255"/>
          <ac:spMkLst>
            <pc:docMk/>
            <pc:sldMk cId="1056908129" sldId="485"/>
            <ac:spMk id="3" creationId="{97D845ED-5478-F3BD-7773-91C11DEA740F}"/>
          </ac:spMkLst>
        </pc:spChg>
        <pc:spChg chg="mod">
          <ac:chgData name="Salsabil GUZANI" userId="3ba87d7d-c9f5-47a3-be5b-384d2e671f73" providerId="ADAL" clId="{7C938FDF-3EA9-4D67-A065-C5D46089BC84}" dt="2025-06-03T14:28:35.761" v="1693" actId="255"/>
          <ac:spMkLst>
            <pc:docMk/>
            <pc:sldMk cId="1056908129" sldId="485"/>
            <ac:spMk id="6" creationId="{E27A0847-26DB-A883-79A8-9CAF864EE21A}"/>
          </ac:spMkLst>
        </pc:spChg>
        <pc:spChg chg="mod">
          <ac:chgData name="Salsabil GUZANI" userId="3ba87d7d-c9f5-47a3-be5b-384d2e671f73" providerId="ADAL" clId="{7C938FDF-3EA9-4D67-A065-C5D46089BC84}" dt="2025-06-02T14:54:39.509" v="1676" actId="20577"/>
          <ac:spMkLst>
            <pc:docMk/>
            <pc:sldMk cId="1056908129" sldId="485"/>
            <ac:spMk id="13" creationId="{D7F32DAB-8123-D500-9072-EE3539B22375}"/>
          </ac:spMkLst>
        </pc:spChg>
        <pc:graphicFrameChg chg="add mod modGraphic">
          <ac:chgData name="Salsabil GUZANI" userId="3ba87d7d-c9f5-47a3-be5b-384d2e671f73" providerId="ADAL" clId="{7C938FDF-3EA9-4D67-A065-C5D46089BC84}" dt="2025-06-03T14:28:47.139" v="1697" actId="1036"/>
          <ac:graphicFrameMkLst>
            <pc:docMk/>
            <pc:sldMk cId="1056908129" sldId="485"/>
            <ac:graphicFrameMk id="5" creationId="{0CE80619-CCBA-09BD-48E1-4142774B2C3A}"/>
          </ac:graphicFrameMkLst>
        </pc:graphicFrameChg>
        <pc:picChg chg="add mod">
          <ac:chgData name="Salsabil GUZANI" userId="3ba87d7d-c9f5-47a3-be5b-384d2e671f73" providerId="ADAL" clId="{7C938FDF-3EA9-4D67-A065-C5D46089BC84}" dt="2025-06-02T13:44:15.501" v="1106" actId="1076"/>
          <ac:picMkLst>
            <pc:docMk/>
            <pc:sldMk cId="1056908129" sldId="485"/>
            <ac:picMk id="9" creationId="{1BEF3DB8-EFA6-5E0C-2C98-B06B80E4CF83}"/>
          </ac:picMkLst>
        </pc:picChg>
      </pc:sldChg>
      <pc:sldChg chg="delSp add del mod">
        <pc:chgData name="Salsabil GUZANI" userId="3ba87d7d-c9f5-47a3-be5b-384d2e671f73" providerId="ADAL" clId="{7C938FDF-3EA9-4D67-A065-C5D46089BC84}" dt="2025-06-02T13:28:58.117" v="975" actId="47"/>
        <pc:sldMkLst>
          <pc:docMk/>
          <pc:sldMk cId="2560839917" sldId="485"/>
        </pc:sldMkLst>
      </pc:sldChg>
      <pc:sldChg chg="new del">
        <pc:chgData name="Salsabil GUZANI" userId="3ba87d7d-c9f5-47a3-be5b-384d2e671f73" providerId="ADAL" clId="{7C938FDF-3EA9-4D67-A065-C5D46089BC84}" dt="2025-06-02T14:27:10.072" v="1547" actId="680"/>
        <pc:sldMkLst>
          <pc:docMk/>
          <pc:sldMk cId="3029913805" sldId="486"/>
        </pc:sldMkLst>
      </pc:sldChg>
      <pc:sldChg chg="addSp delSp modSp add mod">
        <pc:chgData name="Salsabil GUZANI" userId="3ba87d7d-c9f5-47a3-be5b-384d2e671f73" providerId="ADAL" clId="{7C938FDF-3EA9-4D67-A065-C5D46089BC84}" dt="2025-06-02T14:30:00.590" v="1585" actId="1076"/>
        <pc:sldMkLst>
          <pc:docMk/>
          <pc:sldMk cId="3090059195" sldId="486"/>
        </pc:sldMkLst>
        <pc:spChg chg="add mod">
          <ac:chgData name="Salsabil GUZANI" userId="3ba87d7d-c9f5-47a3-be5b-384d2e671f73" providerId="ADAL" clId="{7C938FDF-3EA9-4D67-A065-C5D46089BC84}" dt="2025-06-02T14:29:57.565" v="1584" actId="14100"/>
          <ac:spMkLst>
            <pc:docMk/>
            <pc:sldMk cId="3090059195" sldId="486"/>
            <ac:spMk id="3" creationId="{92B28761-5173-17C2-BD16-31D805213853}"/>
          </ac:spMkLst>
        </pc:spChg>
        <pc:spChg chg="add mod">
          <ac:chgData name="Salsabil GUZANI" userId="3ba87d7d-c9f5-47a3-be5b-384d2e671f73" providerId="ADAL" clId="{7C938FDF-3EA9-4D67-A065-C5D46089BC84}" dt="2025-06-02T14:30:00.590" v="1585" actId="1076"/>
          <ac:spMkLst>
            <pc:docMk/>
            <pc:sldMk cId="3090059195" sldId="486"/>
            <ac:spMk id="6" creationId="{63A20CD5-9CBC-29EF-7DC4-EB20393952ED}"/>
          </ac:spMkLst>
        </pc:spChg>
      </pc:sldChg>
      <pc:sldChg chg="addSp modSp add mod">
        <pc:chgData name="Salsabil GUZANI" userId="3ba87d7d-c9f5-47a3-be5b-384d2e671f73" providerId="ADAL" clId="{7C938FDF-3EA9-4D67-A065-C5D46089BC84}" dt="2025-06-04T08:56:39.113" v="1965" actId="20577"/>
        <pc:sldMkLst>
          <pc:docMk/>
          <pc:sldMk cId="1838558552" sldId="487"/>
        </pc:sldMkLst>
        <pc:spChg chg="mod">
          <ac:chgData name="Salsabil GUZANI" userId="3ba87d7d-c9f5-47a3-be5b-384d2e671f73" providerId="ADAL" clId="{7C938FDF-3EA9-4D67-A065-C5D46089BC84}" dt="2025-06-04T08:54:55.245" v="1940" actId="1076"/>
          <ac:spMkLst>
            <pc:docMk/>
            <pc:sldMk cId="1838558552" sldId="487"/>
            <ac:spMk id="3" creationId="{CE04581D-2692-1614-2BF0-060C702D1280}"/>
          </ac:spMkLst>
        </pc:spChg>
        <pc:spChg chg="add mod">
          <ac:chgData name="Salsabil GUZANI" userId="3ba87d7d-c9f5-47a3-be5b-384d2e671f73" providerId="ADAL" clId="{7C938FDF-3EA9-4D67-A065-C5D46089BC84}" dt="2025-06-04T08:56:22.070" v="1962" actId="1076"/>
          <ac:spMkLst>
            <pc:docMk/>
            <pc:sldMk cId="1838558552" sldId="487"/>
            <ac:spMk id="4" creationId="{894E8DA0-956A-8A11-EB63-CC2379F04025}"/>
          </ac:spMkLst>
        </pc:spChg>
        <pc:spChg chg="mod">
          <ac:chgData name="Salsabil GUZANI" userId="3ba87d7d-c9f5-47a3-be5b-384d2e671f73" providerId="ADAL" clId="{7C938FDF-3EA9-4D67-A065-C5D46089BC84}" dt="2025-06-04T08:56:27.833" v="1964" actId="1076"/>
          <ac:spMkLst>
            <pc:docMk/>
            <pc:sldMk cId="1838558552" sldId="487"/>
            <ac:spMk id="6" creationId="{14ACB558-1EE4-A1B3-6D59-331CA44FB18E}"/>
          </ac:spMkLst>
        </pc:spChg>
        <pc:spChg chg="add mod">
          <ac:chgData name="Salsabil GUZANI" userId="3ba87d7d-c9f5-47a3-be5b-384d2e671f73" providerId="ADAL" clId="{7C938FDF-3EA9-4D67-A065-C5D46089BC84}" dt="2025-06-04T08:56:39.113" v="1965" actId="20577"/>
          <ac:spMkLst>
            <pc:docMk/>
            <pc:sldMk cId="1838558552" sldId="487"/>
            <ac:spMk id="8" creationId="{9B37F9A1-858A-259B-200D-C6AAD7738F0A}"/>
          </ac:spMkLst>
        </pc:spChg>
        <pc:graphicFrameChg chg="add mod modGraphic">
          <ac:chgData name="Salsabil GUZANI" userId="3ba87d7d-c9f5-47a3-be5b-384d2e671f73" providerId="ADAL" clId="{7C938FDF-3EA9-4D67-A065-C5D46089BC84}" dt="2025-06-04T08:56:18.836" v="1961" actId="1076"/>
          <ac:graphicFrameMkLst>
            <pc:docMk/>
            <pc:sldMk cId="1838558552" sldId="487"/>
            <ac:graphicFrameMk id="5" creationId="{2A573D75-E581-F86D-3505-2FCEFD4A00C3}"/>
          </ac:graphicFrameMkLst>
        </pc:graphicFrameChg>
        <pc:picChg chg="add mod">
          <ac:chgData name="Salsabil GUZANI" userId="3ba87d7d-c9f5-47a3-be5b-384d2e671f73" providerId="ADAL" clId="{7C938FDF-3EA9-4D67-A065-C5D46089BC84}" dt="2025-06-04T08:56:07.199" v="1958" actId="1076"/>
          <ac:picMkLst>
            <pc:docMk/>
            <pc:sldMk cId="1838558552" sldId="487"/>
            <ac:picMk id="9" creationId="{5599A9A8-5700-F57F-FF83-9EA4F3FB9BDA}"/>
          </ac:picMkLst>
        </pc:picChg>
      </pc:sldChg>
      <pc:sldChg chg="add">
        <pc:chgData name="Salsabil GUZANI" userId="3ba87d7d-c9f5-47a3-be5b-384d2e671f73" providerId="ADAL" clId="{7C938FDF-3EA9-4D67-A065-C5D46089BC84}" dt="2025-06-04T09:02:49.849" v="1975"/>
        <pc:sldMkLst>
          <pc:docMk/>
          <pc:sldMk cId="991071864" sldId="2147473814"/>
        </pc:sldMkLst>
      </pc:sldChg>
      <pc:sldChg chg="addSp delSp modSp add mod">
        <pc:chgData name="Salsabil GUZANI" userId="3ba87d7d-c9f5-47a3-be5b-384d2e671f73" providerId="ADAL" clId="{7C938FDF-3EA9-4D67-A065-C5D46089BC84}" dt="2025-06-04T09:42:29.175" v="2279" actId="1076"/>
        <pc:sldMkLst>
          <pc:docMk/>
          <pc:sldMk cId="1642077100" sldId="2147473817"/>
        </pc:sldMkLst>
        <pc:spChg chg="mod">
          <ac:chgData name="Salsabil GUZANI" userId="3ba87d7d-c9f5-47a3-be5b-384d2e671f73" providerId="ADAL" clId="{7C938FDF-3EA9-4D67-A065-C5D46089BC84}" dt="2025-06-04T09:41:27.033" v="2263" actId="1076"/>
          <ac:spMkLst>
            <pc:docMk/>
            <pc:sldMk cId="1642077100" sldId="2147473817"/>
            <ac:spMk id="2" creationId="{6FC8DCCD-2ADB-54A9-3716-C95FAFFF249B}"/>
          </ac:spMkLst>
        </pc:spChg>
        <pc:spChg chg="del topLvl">
          <ac:chgData name="Salsabil GUZANI" userId="3ba87d7d-c9f5-47a3-be5b-384d2e671f73" providerId="ADAL" clId="{7C938FDF-3EA9-4D67-A065-C5D46089BC84}" dt="2025-06-04T09:37:37.861" v="2226" actId="478"/>
          <ac:spMkLst>
            <pc:docMk/>
            <pc:sldMk cId="1642077100" sldId="2147473817"/>
            <ac:spMk id="4" creationId="{44FA9A0E-E2EB-2BE9-C290-731352207770}"/>
          </ac:spMkLst>
        </pc:spChg>
        <pc:spChg chg="mod">
          <ac:chgData name="Salsabil GUZANI" userId="3ba87d7d-c9f5-47a3-be5b-384d2e671f73" providerId="ADAL" clId="{7C938FDF-3EA9-4D67-A065-C5D46089BC84}" dt="2025-06-04T09:39:51.396" v="2254" actId="1076"/>
          <ac:spMkLst>
            <pc:docMk/>
            <pc:sldMk cId="1642077100" sldId="2147473817"/>
            <ac:spMk id="6" creationId="{6178E992-9B5A-0F14-48F1-1C12AA0DFA83}"/>
          </ac:spMkLst>
        </pc:spChg>
        <pc:spChg chg="del">
          <ac:chgData name="Salsabil GUZANI" userId="3ba87d7d-c9f5-47a3-be5b-384d2e671f73" providerId="ADAL" clId="{7C938FDF-3EA9-4D67-A065-C5D46089BC84}" dt="2025-06-04T09:03:07.644" v="1977" actId="478"/>
          <ac:spMkLst>
            <pc:docMk/>
            <pc:sldMk cId="1642077100" sldId="2147473817"/>
            <ac:spMk id="10" creationId="{98427F14-0022-F262-3B60-F11CD723C31D}"/>
          </ac:spMkLst>
        </pc:spChg>
        <pc:spChg chg="add del mod">
          <ac:chgData name="Salsabil GUZANI" userId="3ba87d7d-c9f5-47a3-be5b-384d2e671f73" providerId="ADAL" clId="{7C938FDF-3EA9-4D67-A065-C5D46089BC84}" dt="2025-06-04T09:42:29.175" v="2279" actId="1076"/>
          <ac:spMkLst>
            <pc:docMk/>
            <pc:sldMk cId="1642077100" sldId="2147473817"/>
            <ac:spMk id="23" creationId="{1B94151C-5C19-EEE5-6C4C-7B123A4D9F9F}"/>
          </ac:spMkLst>
        </pc:spChg>
        <pc:grpChg chg="del">
          <ac:chgData name="Salsabil GUZANI" userId="3ba87d7d-c9f5-47a3-be5b-384d2e671f73" providerId="ADAL" clId="{7C938FDF-3EA9-4D67-A065-C5D46089BC84}" dt="2025-06-04T09:37:39.687" v="2228" actId="478"/>
          <ac:grpSpMkLst>
            <pc:docMk/>
            <pc:sldMk cId="1642077100" sldId="2147473817"/>
            <ac:grpSpMk id="18" creationId="{43AE1C1E-DB56-2F5E-881F-6CB2C2C18B9E}"/>
          </ac:grpSpMkLst>
        </pc:grpChg>
        <pc:grpChg chg="mod">
          <ac:chgData name="Salsabil GUZANI" userId="3ba87d7d-c9f5-47a3-be5b-384d2e671f73" providerId="ADAL" clId="{7C938FDF-3EA9-4D67-A065-C5D46089BC84}" dt="2025-06-04T09:42:22.266" v="2278" actId="14100"/>
          <ac:grpSpMkLst>
            <pc:docMk/>
            <pc:sldMk cId="1642077100" sldId="2147473817"/>
            <ac:grpSpMk id="19" creationId="{1050EB70-A2E2-645C-18C6-B3F2ACF39128}"/>
          </ac:grpSpMkLst>
        </pc:grpChg>
        <pc:grpChg chg="del">
          <ac:chgData name="Salsabil GUZANI" userId="3ba87d7d-c9f5-47a3-be5b-384d2e671f73" providerId="ADAL" clId="{7C938FDF-3EA9-4D67-A065-C5D46089BC84}" dt="2025-06-04T09:37:37.861" v="2226" actId="478"/>
          <ac:grpSpMkLst>
            <pc:docMk/>
            <pc:sldMk cId="1642077100" sldId="2147473817"/>
            <ac:grpSpMk id="41" creationId="{0E818D41-7886-CDDB-BE44-3CB003E655A8}"/>
          </ac:grpSpMkLst>
        </pc:grpChg>
        <pc:picChg chg="mod">
          <ac:chgData name="Salsabil GUZANI" userId="3ba87d7d-c9f5-47a3-be5b-384d2e671f73" providerId="ADAL" clId="{7C938FDF-3EA9-4D67-A065-C5D46089BC84}" dt="2025-06-04T09:42:13.255" v="2274" actId="1076"/>
          <ac:picMkLst>
            <pc:docMk/>
            <pc:sldMk cId="1642077100" sldId="2147473817"/>
            <ac:picMk id="8" creationId="{C1A252BF-5172-F18D-FBF9-B7DE58167F49}"/>
          </ac:picMkLst>
        </pc:picChg>
        <pc:picChg chg="mod">
          <ac:chgData name="Salsabil GUZANI" userId="3ba87d7d-c9f5-47a3-be5b-384d2e671f73" providerId="ADAL" clId="{7C938FDF-3EA9-4D67-A065-C5D46089BC84}" dt="2025-06-04T09:42:14.765" v="2275" actId="1076"/>
          <ac:picMkLst>
            <pc:docMk/>
            <pc:sldMk cId="1642077100" sldId="2147473817"/>
            <ac:picMk id="9" creationId="{516280DA-A414-9640-8611-CA0CB87CB0EE}"/>
          </ac:picMkLst>
        </pc:picChg>
        <pc:picChg chg="mod">
          <ac:chgData name="Salsabil GUZANI" userId="3ba87d7d-c9f5-47a3-be5b-384d2e671f73" providerId="ADAL" clId="{7C938FDF-3EA9-4D67-A065-C5D46089BC84}" dt="2025-06-04T09:42:20.486" v="2277" actId="1076"/>
          <ac:picMkLst>
            <pc:docMk/>
            <pc:sldMk cId="1642077100" sldId="2147473817"/>
            <ac:picMk id="11" creationId="{6AD4693E-08C5-6A83-5C66-5B304418FFF9}"/>
          </ac:picMkLst>
        </pc:picChg>
        <pc:picChg chg="mod">
          <ac:chgData name="Salsabil GUZANI" userId="3ba87d7d-c9f5-47a3-be5b-384d2e671f73" providerId="ADAL" clId="{7C938FDF-3EA9-4D67-A065-C5D46089BC84}" dt="2025-06-04T09:42:17.924" v="2276" actId="1076"/>
          <ac:picMkLst>
            <pc:docMk/>
            <pc:sldMk cId="1642077100" sldId="2147473817"/>
            <ac:picMk id="13" creationId="{28836C29-52FC-8B87-C202-806B685BE472}"/>
          </ac:picMkLst>
        </pc:picChg>
        <pc:picChg chg="del topLvl">
          <ac:chgData name="Salsabil GUZANI" userId="3ba87d7d-c9f5-47a3-be5b-384d2e671f73" providerId="ADAL" clId="{7C938FDF-3EA9-4D67-A065-C5D46089BC84}" dt="2025-06-04T09:37:38.853" v="2227" actId="478"/>
          <ac:picMkLst>
            <pc:docMk/>
            <pc:sldMk cId="1642077100" sldId="2147473817"/>
            <ac:picMk id="35" creationId="{5895901F-93E3-7153-3314-9C0D891FD7AB}"/>
          </ac:picMkLst>
        </pc:picChg>
      </pc:sldChg>
      <pc:sldChg chg="delSp modSp add del mod">
        <pc:chgData name="Salsabil GUZANI" userId="3ba87d7d-c9f5-47a3-be5b-384d2e671f73" providerId="ADAL" clId="{7C938FDF-3EA9-4D67-A065-C5D46089BC84}" dt="2025-06-04T09:09:09.184" v="2050" actId="47"/>
        <pc:sldMkLst>
          <pc:docMk/>
          <pc:sldMk cId="1253655675" sldId="2147473824"/>
        </pc:sldMkLst>
        <pc:spChg chg="mod">
          <ac:chgData name="Salsabil GUZANI" userId="3ba87d7d-c9f5-47a3-be5b-384d2e671f73" providerId="ADAL" clId="{7C938FDF-3EA9-4D67-A065-C5D46089BC84}" dt="2025-06-04T09:04:53.971" v="1984" actId="1076"/>
          <ac:spMkLst>
            <pc:docMk/>
            <pc:sldMk cId="1253655675" sldId="2147473824"/>
            <ac:spMk id="4" creationId="{94A20497-78AF-B942-A4AD-6863E40E0B4B}"/>
          </ac:spMkLst>
        </pc:spChg>
        <pc:spChg chg="del">
          <ac:chgData name="Salsabil GUZANI" userId="3ba87d7d-c9f5-47a3-be5b-384d2e671f73" providerId="ADAL" clId="{7C938FDF-3EA9-4D67-A065-C5D46089BC84}" dt="2025-06-04T09:03:37.671" v="1978" actId="478"/>
          <ac:spMkLst>
            <pc:docMk/>
            <pc:sldMk cId="1253655675" sldId="2147473824"/>
            <ac:spMk id="17" creationId="{7F7D5297-281E-4D10-B4CC-3D5C338ED69C}"/>
          </ac:spMkLst>
        </pc:spChg>
      </pc:sldChg>
      <pc:sldChg chg="addSp modSp add del">
        <pc:chgData name="Salsabil GUZANI" userId="3ba87d7d-c9f5-47a3-be5b-384d2e671f73" providerId="ADAL" clId="{7C938FDF-3EA9-4D67-A065-C5D46089BC84}" dt="2025-06-04T09:05:14.091" v="1986" actId="47"/>
        <pc:sldMkLst>
          <pc:docMk/>
          <pc:sldMk cId="521277322" sldId="2147473825"/>
        </pc:sldMkLst>
        <pc:picChg chg="add mod">
          <ac:chgData name="Salsabil GUZANI" userId="3ba87d7d-c9f5-47a3-be5b-384d2e671f73" providerId="ADAL" clId="{7C938FDF-3EA9-4D67-A065-C5D46089BC84}" dt="2025-06-04T09:05:03.867" v="1985"/>
          <ac:picMkLst>
            <pc:docMk/>
            <pc:sldMk cId="521277322" sldId="2147473825"/>
            <ac:picMk id="2" creationId="{48468DA0-C6C7-78FC-60A1-D0A7C0F35CA3}"/>
          </ac:picMkLst>
        </pc:picChg>
      </pc:sldChg>
      <pc:sldChg chg="addSp delSp modSp add del mod">
        <pc:chgData name="Salsabil GUZANI" userId="3ba87d7d-c9f5-47a3-be5b-384d2e671f73" providerId="ADAL" clId="{7C938FDF-3EA9-4D67-A065-C5D46089BC84}" dt="2025-06-04T09:37:12.842" v="2223" actId="47"/>
        <pc:sldMkLst>
          <pc:docMk/>
          <pc:sldMk cId="2545197989" sldId="2147473825"/>
        </pc:sldMkLst>
        <pc:spChg chg="add mod">
          <ac:chgData name="Salsabil GUZANI" userId="3ba87d7d-c9f5-47a3-be5b-384d2e671f73" providerId="ADAL" clId="{7C938FDF-3EA9-4D67-A065-C5D46089BC84}" dt="2025-06-04T09:34:02.494" v="2165" actId="1076"/>
          <ac:spMkLst>
            <pc:docMk/>
            <pc:sldMk cId="2545197989" sldId="2147473825"/>
            <ac:spMk id="3" creationId="{C06CC477-4FEC-28CF-3D15-7CC9FA364086}"/>
          </ac:spMkLst>
        </pc:spChg>
        <pc:spChg chg="del">
          <ac:chgData name="Salsabil GUZANI" userId="3ba87d7d-c9f5-47a3-be5b-384d2e671f73" providerId="ADAL" clId="{7C938FDF-3EA9-4D67-A065-C5D46089BC84}" dt="2025-06-04T09:05:26.624" v="1989" actId="478"/>
          <ac:spMkLst>
            <pc:docMk/>
            <pc:sldMk cId="2545197989" sldId="2147473825"/>
            <ac:spMk id="4" creationId="{DA27561A-AF5F-01DA-8A4E-81ACF2EE634D}"/>
          </ac:spMkLst>
        </pc:spChg>
        <pc:spChg chg="del mod">
          <ac:chgData name="Salsabil GUZANI" userId="3ba87d7d-c9f5-47a3-be5b-384d2e671f73" providerId="ADAL" clId="{7C938FDF-3EA9-4D67-A065-C5D46089BC84}" dt="2025-06-04T09:05:30.667" v="1993" actId="478"/>
          <ac:spMkLst>
            <pc:docMk/>
            <pc:sldMk cId="2545197989" sldId="2147473825"/>
            <ac:spMk id="5" creationId="{5DE480B4-E08C-915B-6739-B4A82D099946}"/>
          </ac:spMkLst>
        </pc:spChg>
        <pc:spChg chg="del mod">
          <ac:chgData name="Salsabil GUZANI" userId="3ba87d7d-c9f5-47a3-be5b-384d2e671f73" providerId="ADAL" clId="{7C938FDF-3EA9-4D67-A065-C5D46089BC84}" dt="2025-06-04T09:05:28.573" v="1991" actId="478"/>
          <ac:spMkLst>
            <pc:docMk/>
            <pc:sldMk cId="2545197989" sldId="2147473825"/>
            <ac:spMk id="6" creationId="{E83584E4-2493-105C-B4CA-38969FA73DC2}"/>
          </ac:spMkLst>
        </pc:spChg>
        <pc:spChg chg="add mod">
          <ac:chgData name="Salsabil GUZANI" userId="3ba87d7d-c9f5-47a3-be5b-384d2e671f73" providerId="ADAL" clId="{7C938FDF-3EA9-4D67-A065-C5D46089BC84}" dt="2025-06-04T09:35:29.927" v="2207" actId="207"/>
          <ac:spMkLst>
            <pc:docMk/>
            <pc:sldMk cId="2545197989" sldId="2147473825"/>
            <ac:spMk id="8" creationId="{B107B85B-2183-2888-B0DA-0393134027F2}"/>
          </ac:spMkLst>
        </pc:spChg>
        <pc:spChg chg="add mod">
          <ac:chgData name="Salsabil GUZANI" userId="3ba87d7d-c9f5-47a3-be5b-384d2e671f73" providerId="ADAL" clId="{7C938FDF-3EA9-4D67-A065-C5D46089BC84}" dt="2025-06-04T09:07:31.200" v="2022" actId="1076"/>
          <ac:spMkLst>
            <pc:docMk/>
            <pc:sldMk cId="2545197989" sldId="2147473825"/>
            <ac:spMk id="9" creationId="{720ED5F6-B467-D75B-85AD-EC651115F51F}"/>
          </ac:spMkLst>
        </pc:spChg>
        <pc:spChg chg="del">
          <ac:chgData name="Salsabil GUZANI" userId="3ba87d7d-c9f5-47a3-be5b-384d2e671f73" providerId="ADAL" clId="{7C938FDF-3EA9-4D67-A065-C5D46089BC84}" dt="2025-06-04T09:05:31.849" v="1994" actId="478"/>
          <ac:spMkLst>
            <pc:docMk/>
            <pc:sldMk cId="2545197989" sldId="2147473825"/>
            <ac:spMk id="15" creationId="{510C0758-E1E4-6121-2B8D-DAF2C008C16D}"/>
          </ac:spMkLst>
        </pc:spChg>
        <pc:picChg chg="add mod">
          <ac:chgData name="Salsabil GUZANI" userId="3ba87d7d-c9f5-47a3-be5b-384d2e671f73" providerId="ADAL" clId="{7C938FDF-3EA9-4D67-A065-C5D46089BC84}" dt="2025-06-04T09:07:34.581" v="2023" actId="1076"/>
          <ac:picMkLst>
            <pc:docMk/>
            <pc:sldMk cId="2545197989" sldId="2147473825"/>
            <ac:picMk id="2" creationId="{B76EB65F-99FB-297A-EA09-AF2CB483AD30}"/>
          </ac:picMkLst>
        </pc:picChg>
        <pc:picChg chg="del">
          <ac:chgData name="Salsabil GUZANI" userId="3ba87d7d-c9f5-47a3-be5b-384d2e671f73" providerId="ADAL" clId="{7C938FDF-3EA9-4D67-A065-C5D46089BC84}" dt="2025-06-04T09:05:25.869" v="1988" actId="478"/>
          <ac:picMkLst>
            <pc:docMk/>
            <pc:sldMk cId="2545197989" sldId="2147473825"/>
            <ac:picMk id="10" creationId="{F16EA551-B7B3-046B-C17A-F73BBEC17A82}"/>
          </ac:picMkLst>
        </pc:picChg>
        <pc:picChg chg="add mod">
          <ac:chgData name="Salsabil GUZANI" userId="3ba87d7d-c9f5-47a3-be5b-384d2e671f73" providerId="ADAL" clId="{7C938FDF-3EA9-4D67-A065-C5D46089BC84}" dt="2025-06-04T09:07:44.691" v="2026" actId="1076"/>
          <ac:picMkLst>
            <pc:docMk/>
            <pc:sldMk cId="2545197989" sldId="2147473825"/>
            <ac:picMk id="11" creationId="{791C80AF-1BEA-5052-35DA-37F61F43C81D}"/>
          </ac:picMkLst>
        </pc:picChg>
      </pc:sldChg>
      <pc:sldChg chg="addSp modSp new mod">
        <pc:chgData name="Salsabil GUZANI" userId="3ba87d7d-c9f5-47a3-be5b-384d2e671f73" providerId="ADAL" clId="{7C938FDF-3EA9-4D67-A065-C5D46089BC84}" dt="2025-06-04T09:37:09.650" v="2222" actId="1076"/>
        <pc:sldMkLst>
          <pc:docMk/>
          <pc:sldMk cId="551453907" sldId="2147473826"/>
        </pc:sldMkLst>
        <pc:spChg chg="add mod">
          <ac:chgData name="Salsabil GUZANI" userId="3ba87d7d-c9f5-47a3-be5b-384d2e671f73" providerId="ADAL" clId="{7C938FDF-3EA9-4D67-A065-C5D46089BC84}" dt="2025-06-04T09:37:09.650" v="2222" actId="1076"/>
          <ac:spMkLst>
            <pc:docMk/>
            <pc:sldMk cId="551453907" sldId="2147473826"/>
            <ac:spMk id="5" creationId="{086B4BBE-5AFB-2F66-B7ED-28E6B1B23419}"/>
          </ac:spMkLst>
        </pc:spChg>
        <pc:spChg chg="add mod">
          <ac:chgData name="Salsabil GUZANI" userId="3ba87d7d-c9f5-47a3-be5b-384d2e671f73" providerId="ADAL" clId="{7C938FDF-3EA9-4D67-A065-C5D46089BC84}" dt="2025-06-04T09:36:09.457" v="2209"/>
          <ac:spMkLst>
            <pc:docMk/>
            <pc:sldMk cId="551453907" sldId="2147473826"/>
            <ac:spMk id="6" creationId="{33C03622-D134-9986-C96A-84675B9D1614}"/>
          </ac:spMkLst>
        </pc:spChg>
        <pc:spChg chg="add mod">
          <ac:chgData name="Salsabil GUZANI" userId="3ba87d7d-c9f5-47a3-be5b-384d2e671f73" providerId="ADAL" clId="{7C938FDF-3EA9-4D67-A065-C5D46089BC84}" dt="2025-06-04T09:36:19.555" v="2211"/>
          <ac:spMkLst>
            <pc:docMk/>
            <pc:sldMk cId="551453907" sldId="2147473826"/>
            <ac:spMk id="8" creationId="{04F623D1-AD68-920E-4FBE-9EADE5B0586E}"/>
          </ac:spMkLst>
        </pc:spChg>
        <pc:spChg chg="add mod">
          <ac:chgData name="Salsabil GUZANI" userId="3ba87d7d-c9f5-47a3-be5b-384d2e671f73" providerId="ADAL" clId="{7C938FDF-3EA9-4D67-A065-C5D46089BC84}" dt="2025-06-04T09:36:19.555" v="2211"/>
          <ac:spMkLst>
            <pc:docMk/>
            <pc:sldMk cId="551453907" sldId="2147473826"/>
            <ac:spMk id="9" creationId="{48196A7F-C071-B8E8-A262-471282E7C90A}"/>
          </ac:spMkLst>
        </pc:spChg>
        <pc:spChg chg="add mod">
          <ac:chgData name="Salsabil GUZANI" userId="3ba87d7d-c9f5-47a3-be5b-384d2e671f73" providerId="ADAL" clId="{7C938FDF-3EA9-4D67-A065-C5D46089BC84}" dt="2025-06-04T09:36:59.130" v="2218" actId="113"/>
          <ac:spMkLst>
            <pc:docMk/>
            <pc:sldMk cId="551453907" sldId="2147473826"/>
            <ac:spMk id="10" creationId="{3C161128-2DC3-9A08-A5E0-7B5459EB7D6E}"/>
          </ac:spMkLst>
        </pc:spChg>
        <pc:picChg chg="add mod">
          <ac:chgData name="Salsabil GUZANI" userId="3ba87d7d-c9f5-47a3-be5b-384d2e671f73" providerId="ADAL" clId="{7C938FDF-3EA9-4D67-A065-C5D46089BC84}" dt="2025-06-04T09:36:13.678" v="2210" actId="14100"/>
          <ac:picMkLst>
            <pc:docMk/>
            <pc:sldMk cId="551453907" sldId="2147473826"/>
            <ac:picMk id="4" creationId="{4542D767-23EA-21E5-1EE0-9446C6CD91C9}"/>
          </ac:picMkLst>
        </pc:picChg>
        <pc:picChg chg="add mod">
          <ac:chgData name="Salsabil GUZANI" userId="3ba87d7d-c9f5-47a3-be5b-384d2e671f73" providerId="ADAL" clId="{7C938FDF-3EA9-4D67-A065-C5D46089BC84}" dt="2025-06-04T09:36:19.555" v="2211"/>
          <ac:picMkLst>
            <pc:docMk/>
            <pc:sldMk cId="551453907" sldId="2147473826"/>
            <ac:picMk id="7" creationId="{DF1A5900-6B1B-DEE3-D250-0125BF0DFF7B}"/>
          </ac:picMkLst>
        </pc:picChg>
      </pc:sldChg>
      <pc:sldChg chg="new del">
        <pc:chgData name="Salsabil GUZANI" userId="3ba87d7d-c9f5-47a3-be5b-384d2e671f73" providerId="ADAL" clId="{7C938FDF-3EA9-4D67-A065-C5D46089BC84}" dt="2025-06-04T09:37:23.079" v="2225" actId="680"/>
        <pc:sldMkLst>
          <pc:docMk/>
          <pc:sldMk cId="708947995" sldId="2147473827"/>
        </pc:sldMkLst>
      </pc:sldChg>
      <pc:sldMasterChg chg="delSldLayout">
        <pc:chgData name="Salsabil GUZANI" userId="3ba87d7d-c9f5-47a3-be5b-384d2e671f73" providerId="ADAL" clId="{7C938FDF-3EA9-4D67-A065-C5D46089BC84}" dt="2025-06-04T09:09:09.184" v="2050" actId="47"/>
        <pc:sldMasterMkLst>
          <pc:docMk/>
          <pc:sldMasterMk cId="1827637651" sldId="2147483648"/>
        </pc:sldMasterMkLst>
        <pc:sldLayoutChg chg="del">
          <pc:chgData name="Salsabil GUZANI" userId="3ba87d7d-c9f5-47a3-be5b-384d2e671f73" providerId="ADAL" clId="{7C938FDF-3EA9-4D67-A065-C5D46089BC84}" dt="2025-06-04T09:09:09.184" v="2050" actId="47"/>
          <pc:sldLayoutMkLst>
            <pc:docMk/>
            <pc:sldMasterMk cId="1827637651" sldId="2147483648"/>
            <pc:sldLayoutMk cId="1866822768" sldId="2147483744"/>
          </pc:sldLayoutMkLst>
        </pc:sldLayoutChg>
      </pc:sldMasterChg>
    </pc:docChg>
  </pc:docChgLst>
  <pc:docChgLst>
    <pc:chgData name="Salsabil GUZANI" userId="3ba87d7d-c9f5-47a3-be5b-384d2e671f73" providerId="ADAL" clId="{B7315E1A-F6FF-451F-865D-E09D71B67D59}"/>
    <pc:docChg chg="undo custSel addSld delSld modSld sldOrd">
      <pc:chgData name="Salsabil GUZANI" userId="3ba87d7d-c9f5-47a3-be5b-384d2e671f73" providerId="ADAL" clId="{B7315E1A-F6FF-451F-865D-E09D71B67D59}" dt="2025-06-02T08:50:39.614" v="946"/>
      <pc:docMkLst>
        <pc:docMk/>
      </pc:docMkLst>
      <pc:sldChg chg="modSp mod">
        <pc:chgData name="Salsabil GUZANI" userId="3ba87d7d-c9f5-47a3-be5b-384d2e671f73" providerId="ADAL" clId="{B7315E1A-F6FF-451F-865D-E09D71B67D59}" dt="2025-05-30T11:19:39.505" v="268" actId="255"/>
        <pc:sldMkLst>
          <pc:docMk/>
          <pc:sldMk cId="791440308" sldId="353"/>
        </pc:sldMkLst>
        <pc:spChg chg="mod">
          <ac:chgData name="Salsabil GUZANI" userId="3ba87d7d-c9f5-47a3-be5b-384d2e671f73" providerId="ADAL" clId="{B7315E1A-F6FF-451F-865D-E09D71B67D59}" dt="2025-05-30T11:19:39.505" v="268" actId="255"/>
          <ac:spMkLst>
            <pc:docMk/>
            <pc:sldMk cId="791440308" sldId="353"/>
            <ac:spMk id="6" creationId="{882319B2-DAE5-37E8-713B-CC5474810AA9}"/>
          </ac:spMkLst>
        </pc:spChg>
        <pc:spChg chg="mod">
          <ac:chgData name="Salsabil GUZANI" userId="3ba87d7d-c9f5-47a3-be5b-384d2e671f73" providerId="ADAL" clId="{B7315E1A-F6FF-451F-865D-E09D71B67D59}" dt="2025-05-30T11:18:20.766" v="258" actId="113"/>
          <ac:spMkLst>
            <pc:docMk/>
            <pc:sldMk cId="791440308" sldId="353"/>
            <ac:spMk id="9" creationId="{8E238CFB-F6FA-B0D4-3A25-CCDFF4C5397A}"/>
          </ac:spMkLst>
        </pc:spChg>
      </pc:sldChg>
      <pc:sldChg chg="add del setBg">
        <pc:chgData name="Salsabil GUZANI" userId="3ba87d7d-c9f5-47a3-be5b-384d2e671f73" providerId="ADAL" clId="{B7315E1A-F6FF-451F-865D-E09D71B67D59}" dt="2025-05-30T10:30:29.416" v="1"/>
        <pc:sldMkLst>
          <pc:docMk/>
          <pc:sldMk cId="2587517984" sldId="382"/>
        </pc:sldMkLst>
      </pc:sldChg>
      <pc:sldChg chg="modSp mod ord">
        <pc:chgData name="Salsabil GUZANI" userId="3ba87d7d-c9f5-47a3-be5b-384d2e671f73" providerId="ADAL" clId="{B7315E1A-F6FF-451F-865D-E09D71B67D59}" dt="2025-05-30T10:52:31.040" v="127" actId="14100"/>
        <pc:sldMkLst>
          <pc:docMk/>
          <pc:sldMk cId="903920093" sldId="385"/>
        </pc:sldMkLst>
        <pc:spChg chg="mod">
          <ac:chgData name="Salsabil GUZANI" userId="3ba87d7d-c9f5-47a3-be5b-384d2e671f73" providerId="ADAL" clId="{B7315E1A-F6FF-451F-865D-E09D71B67D59}" dt="2025-05-30T10:51:13.418" v="101" actId="207"/>
          <ac:spMkLst>
            <pc:docMk/>
            <pc:sldMk cId="903920093" sldId="385"/>
            <ac:spMk id="7" creationId="{6DF5784B-5FAB-D17B-D79D-B2A2514A4CA8}"/>
          </ac:spMkLst>
        </pc:spChg>
        <pc:spChg chg="mod">
          <ac:chgData name="Salsabil GUZANI" userId="3ba87d7d-c9f5-47a3-be5b-384d2e671f73" providerId="ADAL" clId="{B7315E1A-F6FF-451F-865D-E09D71B67D59}" dt="2025-05-30T10:52:31.040" v="127" actId="14100"/>
          <ac:spMkLst>
            <pc:docMk/>
            <pc:sldMk cId="903920093" sldId="385"/>
            <ac:spMk id="10" creationId="{92F77DE6-E255-AE16-6985-B7CBD667661B}"/>
          </ac:spMkLst>
        </pc:spChg>
      </pc:sldChg>
      <pc:sldChg chg="addSp delSp modSp mod ord">
        <pc:chgData name="Salsabil GUZANI" userId="3ba87d7d-c9f5-47a3-be5b-384d2e671f73" providerId="ADAL" clId="{B7315E1A-F6FF-451F-865D-E09D71B67D59}" dt="2025-05-30T11:22:36.134" v="285" actId="21"/>
        <pc:sldMkLst>
          <pc:docMk/>
          <pc:sldMk cId="2456183356" sldId="386"/>
        </pc:sldMkLst>
        <pc:spChg chg="mod">
          <ac:chgData name="Salsabil GUZANI" userId="3ba87d7d-c9f5-47a3-be5b-384d2e671f73" providerId="ADAL" clId="{B7315E1A-F6FF-451F-865D-E09D71B67D59}" dt="2025-05-30T10:53:49.673" v="140" actId="207"/>
          <ac:spMkLst>
            <pc:docMk/>
            <pc:sldMk cId="2456183356" sldId="386"/>
            <ac:spMk id="6" creationId="{576EA5D1-4547-4E92-F1E3-4CAC0FE97B26}"/>
          </ac:spMkLst>
        </pc:spChg>
        <pc:graphicFrameChg chg="add mod modGraphic">
          <ac:chgData name="Salsabil GUZANI" userId="3ba87d7d-c9f5-47a3-be5b-384d2e671f73" providerId="ADAL" clId="{B7315E1A-F6FF-451F-865D-E09D71B67D59}" dt="2025-05-30T11:09:38.433" v="206" actId="20577"/>
          <ac:graphicFrameMkLst>
            <pc:docMk/>
            <pc:sldMk cId="2456183356" sldId="386"/>
            <ac:graphicFrameMk id="2" creationId="{03E1B8E9-9BE1-0D50-2F1E-4599B2151994}"/>
          </ac:graphicFrameMkLst>
        </pc:graphicFrameChg>
      </pc:sldChg>
      <pc:sldChg chg="delSp modSp mod ord">
        <pc:chgData name="Salsabil GUZANI" userId="3ba87d7d-c9f5-47a3-be5b-384d2e671f73" providerId="ADAL" clId="{B7315E1A-F6FF-451F-865D-E09D71B67D59}" dt="2025-05-30T14:39:37.351" v="668" actId="14100"/>
        <pc:sldMkLst>
          <pc:docMk/>
          <pc:sldMk cId="4213455037" sldId="390"/>
        </pc:sldMkLst>
        <pc:spChg chg="mod">
          <ac:chgData name="Salsabil GUZANI" userId="3ba87d7d-c9f5-47a3-be5b-384d2e671f73" providerId="ADAL" clId="{B7315E1A-F6FF-451F-865D-E09D71B67D59}" dt="2025-05-30T14:35:48.185" v="617" actId="255"/>
          <ac:spMkLst>
            <pc:docMk/>
            <pc:sldMk cId="4213455037" sldId="390"/>
            <ac:spMk id="10" creationId="{8F1AB286-AA4F-8994-5713-1ED842ECFBB6}"/>
          </ac:spMkLst>
        </pc:spChg>
        <pc:spChg chg="mod">
          <ac:chgData name="Salsabil GUZANI" userId="3ba87d7d-c9f5-47a3-be5b-384d2e671f73" providerId="ADAL" clId="{B7315E1A-F6FF-451F-865D-E09D71B67D59}" dt="2025-05-30T14:39:23.694" v="665" actId="1076"/>
          <ac:spMkLst>
            <pc:docMk/>
            <pc:sldMk cId="4213455037" sldId="390"/>
            <ac:spMk id="31" creationId="{14AEC7B2-2B95-24C3-753B-C16D89069154}"/>
          </ac:spMkLst>
        </pc:spChg>
        <pc:spChg chg="mod">
          <ac:chgData name="Salsabil GUZANI" userId="3ba87d7d-c9f5-47a3-be5b-384d2e671f73" providerId="ADAL" clId="{B7315E1A-F6FF-451F-865D-E09D71B67D59}" dt="2025-05-30T14:37:41.315" v="643" actId="122"/>
          <ac:spMkLst>
            <pc:docMk/>
            <pc:sldMk cId="4213455037" sldId="390"/>
            <ac:spMk id="42" creationId="{42C82809-00F5-3FE2-FD81-BAA82DF62984}"/>
          </ac:spMkLst>
        </pc:spChg>
        <pc:spChg chg="mod">
          <ac:chgData name="Salsabil GUZANI" userId="3ba87d7d-c9f5-47a3-be5b-384d2e671f73" providerId="ADAL" clId="{B7315E1A-F6FF-451F-865D-E09D71B67D59}" dt="2025-05-30T14:39:12.137" v="662" actId="1076"/>
          <ac:spMkLst>
            <pc:docMk/>
            <pc:sldMk cId="4213455037" sldId="390"/>
            <ac:spMk id="44" creationId="{172C4A6B-C0D4-3FAC-FA4B-3764164A7B39}"/>
          </ac:spMkLst>
        </pc:spChg>
        <pc:spChg chg="mod">
          <ac:chgData name="Salsabil GUZANI" userId="3ba87d7d-c9f5-47a3-be5b-384d2e671f73" providerId="ADAL" clId="{B7315E1A-F6FF-451F-865D-E09D71B67D59}" dt="2025-05-30T14:39:04.489" v="661" actId="1076"/>
          <ac:spMkLst>
            <pc:docMk/>
            <pc:sldMk cId="4213455037" sldId="390"/>
            <ac:spMk id="46" creationId="{A087F338-6366-19AB-3653-FB8529FEF8EF}"/>
          </ac:spMkLst>
        </pc:spChg>
        <pc:spChg chg="mod">
          <ac:chgData name="Salsabil GUZANI" userId="3ba87d7d-c9f5-47a3-be5b-384d2e671f73" providerId="ADAL" clId="{B7315E1A-F6FF-451F-865D-E09D71B67D59}" dt="2025-05-30T14:39:29.589" v="666" actId="1076"/>
          <ac:spMkLst>
            <pc:docMk/>
            <pc:sldMk cId="4213455037" sldId="390"/>
            <ac:spMk id="47" creationId="{66C743E2-F860-B91C-786A-D4A74EAFEBCA}"/>
          </ac:spMkLst>
        </pc:spChg>
        <pc:grpChg chg="mod">
          <ac:chgData name="Salsabil GUZANI" userId="3ba87d7d-c9f5-47a3-be5b-384d2e671f73" providerId="ADAL" clId="{B7315E1A-F6FF-451F-865D-E09D71B67D59}" dt="2025-05-30T14:39:21.620" v="664" actId="14100"/>
          <ac:grpSpMkLst>
            <pc:docMk/>
            <pc:sldMk cId="4213455037" sldId="390"/>
            <ac:grpSpMk id="6" creationId="{0A64C8A9-7C32-F53E-2DFA-7788B6CCCDEE}"/>
          </ac:grpSpMkLst>
        </pc:grpChg>
        <pc:grpChg chg="mod">
          <ac:chgData name="Salsabil GUZANI" userId="3ba87d7d-c9f5-47a3-be5b-384d2e671f73" providerId="ADAL" clId="{B7315E1A-F6FF-451F-865D-E09D71B67D59}" dt="2025-05-30T14:39:15.089" v="663" actId="14100"/>
          <ac:grpSpMkLst>
            <pc:docMk/>
            <pc:sldMk cId="4213455037" sldId="390"/>
            <ac:grpSpMk id="19" creationId="{E9B4D97A-58C5-62D0-1BD6-D3FE77C63D9F}"/>
          </ac:grpSpMkLst>
        </pc:grpChg>
        <pc:grpChg chg="mod">
          <ac:chgData name="Salsabil GUZANI" userId="3ba87d7d-c9f5-47a3-be5b-384d2e671f73" providerId="ADAL" clId="{B7315E1A-F6FF-451F-865D-E09D71B67D59}" dt="2025-05-30T14:39:37.351" v="668" actId="14100"/>
          <ac:grpSpMkLst>
            <pc:docMk/>
            <pc:sldMk cId="4213455037" sldId="390"/>
            <ac:grpSpMk id="25" creationId="{18F7DACE-EDFB-686D-AC6B-5E7C64B7E5DD}"/>
          </ac:grpSpMkLst>
        </pc:grpChg>
        <pc:grpChg chg="mod">
          <ac:chgData name="Salsabil GUZANI" userId="3ba87d7d-c9f5-47a3-be5b-384d2e671f73" providerId="ADAL" clId="{B7315E1A-F6FF-451F-865D-E09D71B67D59}" dt="2025-05-30T14:39:32.341" v="667" actId="14100"/>
          <ac:grpSpMkLst>
            <pc:docMk/>
            <pc:sldMk cId="4213455037" sldId="390"/>
            <ac:grpSpMk id="28" creationId="{038457B1-591E-117F-E82E-98356511361E}"/>
          </ac:grpSpMkLst>
        </pc:grpChg>
      </pc:sldChg>
      <pc:sldChg chg="modSp add del mod">
        <pc:chgData name="Salsabil GUZANI" userId="3ba87d7d-c9f5-47a3-be5b-384d2e671f73" providerId="ADAL" clId="{B7315E1A-F6FF-451F-865D-E09D71B67D59}" dt="2025-06-02T08:25:18.770" v="859" actId="14100"/>
        <pc:sldMkLst>
          <pc:docMk/>
          <pc:sldMk cId="719050999" sldId="431"/>
        </pc:sldMkLst>
        <pc:spChg chg="mod">
          <ac:chgData name="Salsabil GUZANI" userId="3ba87d7d-c9f5-47a3-be5b-384d2e671f73" providerId="ADAL" clId="{B7315E1A-F6FF-451F-865D-E09D71B67D59}" dt="2025-05-30T10:53:23.308" v="135" actId="122"/>
          <ac:spMkLst>
            <pc:docMk/>
            <pc:sldMk cId="719050999" sldId="431"/>
            <ac:spMk id="10" creationId="{D237CE68-5F49-698B-B953-2F32A81E56BC}"/>
          </ac:spMkLst>
        </pc:spChg>
        <pc:spChg chg="mod">
          <ac:chgData name="Salsabil GUZANI" userId="3ba87d7d-c9f5-47a3-be5b-384d2e671f73" providerId="ADAL" clId="{B7315E1A-F6FF-451F-865D-E09D71B67D59}" dt="2025-05-30T10:31:23.873" v="11" actId="1076"/>
          <ac:spMkLst>
            <pc:docMk/>
            <pc:sldMk cId="719050999" sldId="431"/>
            <ac:spMk id="12" creationId="{48D69A92-EB4E-9573-4D1C-D7C674EF3034}"/>
          </ac:spMkLst>
        </pc:spChg>
        <pc:spChg chg="mod">
          <ac:chgData name="Salsabil GUZANI" userId="3ba87d7d-c9f5-47a3-be5b-384d2e671f73" providerId="ADAL" clId="{B7315E1A-F6FF-451F-865D-E09D71B67D59}" dt="2025-05-30T10:59:08.990" v="153"/>
          <ac:spMkLst>
            <pc:docMk/>
            <pc:sldMk cId="719050999" sldId="431"/>
            <ac:spMk id="13" creationId="{418DA618-737A-906B-0FD5-6055EE5F6544}"/>
          </ac:spMkLst>
        </pc:spChg>
        <pc:spChg chg="mod">
          <ac:chgData name="Salsabil GUZANI" userId="3ba87d7d-c9f5-47a3-be5b-384d2e671f73" providerId="ADAL" clId="{B7315E1A-F6FF-451F-865D-E09D71B67D59}" dt="2025-05-30T11:00:09.053" v="157"/>
          <ac:spMkLst>
            <pc:docMk/>
            <pc:sldMk cId="719050999" sldId="431"/>
            <ac:spMk id="17" creationId="{C4176307-52EF-3517-2D25-DF41F5715A4D}"/>
          </ac:spMkLst>
        </pc:spChg>
        <pc:spChg chg="mod">
          <ac:chgData name="Salsabil GUZANI" userId="3ba87d7d-c9f5-47a3-be5b-384d2e671f73" providerId="ADAL" clId="{B7315E1A-F6FF-451F-865D-E09D71B67D59}" dt="2025-05-30T10:53:22.950" v="134" actId="122"/>
          <ac:spMkLst>
            <pc:docMk/>
            <pc:sldMk cId="719050999" sldId="431"/>
            <ac:spMk id="19" creationId="{54696D88-6576-271A-A229-BC87E6CADC8B}"/>
          </ac:spMkLst>
        </pc:spChg>
        <pc:spChg chg="mod">
          <ac:chgData name="Salsabil GUZANI" userId="3ba87d7d-c9f5-47a3-be5b-384d2e671f73" providerId="ADAL" clId="{B7315E1A-F6FF-451F-865D-E09D71B67D59}" dt="2025-05-30T10:31:23.873" v="11" actId="1076"/>
          <ac:spMkLst>
            <pc:docMk/>
            <pc:sldMk cId="719050999" sldId="431"/>
            <ac:spMk id="21" creationId="{EE0DA3AE-163D-4488-993C-D0A25D86BF82}"/>
          </ac:spMkLst>
        </pc:spChg>
        <pc:spChg chg="mod">
          <ac:chgData name="Salsabil GUZANI" userId="3ba87d7d-c9f5-47a3-be5b-384d2e671f73" providerId="ADAL" clId="{B7315E1A-F6FF-451F-865D-E09D71B67D59}" dt="2025-05-30T10:59:17.872" v="154"/>
          <ac:spMkLst>
            <pc:docMk/>
            <pc:sldMk cId="719050999" sldId="431"/>
            <ac:spMk id="22" creationId="{E795CD0E-3321-6B7A-F695-FB0B63DE99C6}"/>
          </ac:spMkLst>
        </pc:spChg>
        <pc:spChg chg="mod">
          <ac:chgData name="Salsabil GUZANI" userId="3ba87d7d-c9f5-47a3-be5b-384d2e671f73" providerId="ADAL" clId="{B7315E1A-F6FF-451F-865D-E09D71B67D59}" dt="2025-06-02T08:25:18.770" v="859" actId="14100"/>
          <ac:spMkLst>
            <pc:docMk/>
            <pc:sldMk cId="719050999" sldId="431"/>
            <ac:spMk id="24" creationId="{776C3751-FF03-98A2-155E-089A35077AAC}"/>
          </ac:spMkLst>
        </pc:spChg>
        <pc:spChg chg="mod">
          <ac:chgData name="Salsabil GUZANI" userId="3ba87d7d-c9f5-47a3-be5b-384d2e671f73" providerId="ADAL" clId="{B7315E1A-F6FF-451F-865D-E09D71B67D59}" dt="2025-05-30T10:31:23.873" v="11" actId="1076"/>
          <ac:spMkLst>
            <pc:docMk/>
            <pc:sldMk cId="719050999" sldId="431"/>
            <ac:spMk id="25" creationId="{C3FA76EB-EB4B-9B8A-B36F-D2D2205E9C7D}"/>
          </ac:spMkLst>
        </pc:spChg>
        <pc:spChg chg="mod">
          <ac:chgData name="Salsabil GUZANI" userId="3ba87d7d-c9f5-47a3-be5b-384d2e671f73" providerId="ADAL" clId="{B7315E1A-F6FF-451F-865D-E09D71B67D59}" dt="2025-06-02T08:25:15.786" v="858" actId="14100"/>
          <ac:spMkLst>
            <pc:docMk/>
            <pc:sldMk cId="719050999" sldId="431"/>
            <ac:spMk id="26" creationId="{39FAB85E-41E8-5AB4-B680-349D8FC55BBF}"/>
          </ac:spMkLst>
        </pc:spChg>
        <pc:spChg chg="mod">
          <ac:chgData name="Salsabil GUZANI" userId="3ba87d7d-c9f5-47a3-be5b-384d2e671f73" providerId="ADAL" clId="{B7315E1A-F6FF-451F-865D-E09D71B67D59}" dt="2025-05-30T10:31:42.841" v="13" actId="1076"/>
          <ac:spMkLst>
            <pc:docMk/>
            <pc:sldMk cId="719050999" sldId="431"/>
            <ac:spMk id="39" creationId="{B64334C2-0382-0F0B-646E-5D5ED95FC0F4}"/>
          </ac:spMkLst>
        </pc:spChg>
        <pc:spChg chg="mod">
          <ac:chgData name="Salsabil GUZANI" userId="3ba87d7d-c9f5-47a3-be5b-384d2e671f73" providerId="ADAL" clId="{B7315E1A-F6FF-451F-865D-E09D71B67D59}" dt="2025-05-30T11:00:00.144" v="156"/>
          <ac:spMkLst>
            <pc:docMk/>
            <pc:sldMk cId="719050999" sldId="431"/>
            <ac:spMk id="40" creationId="{AFBE754B-3EA5-A458-3471-42C044B3B7E5}"/>
          </ac:spMkLst>
        </pc:spChg>
        <pc:spChg chg="mod">
          <ac:chgData name="Salsabil GUZANI" userId="3ba87d7d-c9f5-47a3-be5b-384d2e671f73" providerId="ADAL" clId="{B7315E1A-F6FF-451F-865D-E09D71B67D59}" dt="2025-05-30T10:31:42.841" v="13" actId="1076"/>
          <ac:spMkLst>
            <pc:docMk/>
            <pc:sldMk cId="719050999" sldId="431"/>
            <ac:spMk id="41" creationId="{DB31C583-AC4D-B50F-92DE-46C37E169FE0}"/>
          </ac:spMkLst>
        </pc:spChg>
        <pc:spChg chg="mod">
          <ac:chgData name="Salsabil GUZANI" userId="3ba87d7d-c9f5-47a3-be5b-384d2e671f73" providerId="ADAL" clId="{B7315E1A-F6FF-451F-865D-E09D71B67D59}" dt="2025-05-30T10:31:42.841" v="13" actId="1076"/>
          <ac:spMkLst>
            <pc:docMk/>
            <pc:sldMk cId="719050999" sldId="431"/>
            <ac:spMk id="43" creationId="{E5EF9623-4F79-C0AF-AEF4-7223E433A667}"/>
          </ac:spMkLst>
        </pc:spChg>
        <pc:spChg chg="mod">
          <ac:chgData name="Salsabil GUZANI" userId="3ba87d7d-c9f5-47a3-be5b-384d2e671f73" providerId="ADAL" clId="{B7315E1A-F6FF-451F-865D-E09D71B67D59}" dt="2025-06-02T08:23:30.881" v="855" actId="20577"/>
          <ac:spMkLst>
            <pc:docMk/>
            <pc:sldMk cId="719050999" sldId="431"/>
            <ac:spMk id="44" creationId="{0D0DD4DA-7F18-D150-BA1B-2C6D184E0722}"/>
          </ac:spMkLst>
        </pc:spChg>
      </pc:sldChg>
      <pc:sldChg chg="modSp add del mod ord">
        <pc:chgData name="Salsabil GUZANI" userId="3ba87d7d-c9f5-47a3-be5b-384d2e671f73" providerId="ADAL" clId="{B7315E1A-F6FF-451F-865D-E09D71B67D59}" dt="2025-06-02T08:37:13.556" v="932" actId="20577"/>
        <pc:sldMkLst>
          <pc:docMk/>
          <pc:sldMk cId="391971802" sldId="432"/>
        </pc:sldMkLst>
        <pc:spChg chg="mod">
          <ac:chgData name="Salsabil GUZANI" userId="3ba87d7d-c9f5-47a3-be5b-384d2e671f73" providerId="ADAL" clId="{B7315E1A-F6FF-451F-865D-E09D71B67D59}" dt="2025-06-02T08:37:13.556" v="932" actId="20577"/>
          <ac:spMkLst>
            <pc:docMk/>
            <pc:sldMk cId="391971802" sldId="432"/>
            <ac:spMk id="30" creationId="{0F7C6188-695D-F0EB-547F-4050D03E87CA}"/>
          </ac:spMkLst>
        </pc:spChg>
      </pc:sldChg>
      <pc:sldChg chg="addSp delSp modSp mod ord">
        <pc:chgData name="Salsabil GUZANI" userId="3ba87d7d-c9f5-47a3-be5b-384d2e671f73" providerId="ADAL" clId="{B7315E1A-F6FF-451F-865D-E09D71B67D59}" dt="2025-06-02T08:20:26.801" v="845" actId="255"/>
        <pc:sldMkLst>
          <pc:docMk/>
          <pc:sldMk cId="2646886673" sldId="436"/>
        </pc:sldMkLst>
        <pc:spChg chg="mod">
          <ac:chgData name="Salsabil GUZANI" userId="3ba87d7d-c9f5-47a3-be5b-384d2e671f73" providerId="ADAL" clId="{B7315E1A-F6FF-451F-865D-E09D71B67D59}" dt="2025-05-30T14:52:13.682" v="780" actId="1076"/>
          <ac:spMkLst>
            <pc:docMk/>
            <pc:sldMk cId="2646886673" sldId="436"/>
            <ac:spMk id="4" creationId="{CE1CB15E-40FB-D418-3035-7F8CA66DF01E}"/>
          </ac:spMkLst>
        </pc:spChg>
        <pc:spChg chg="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5" creationId="{9965B7EF-3307-B299-162B-0CD920FE9151}"/>
          </ac:spMkLst>
        </pc:spChg>
        <pc:spChg chg="mod">
          <ac:chgData name="Salsabil GUZANI" userId="3ba87d7d-c9f5-47a3-be5b-384d2e671f73" providerId="ADAL" clId="{B7315E1A-F6FF-451F-865D-E09D71B67D59}" dt="2025-06-02T08:19:52.121" v="835" actId="108"/>
          <ac:spMkLst>
            <pc:docMk/>
            <pc:sldMk cId="2646886673" sldId="436"/>
            <ac:spMk id="7" creationId="{B4944B1A-8B6E-8774-67EB-4F4902477E25}"/>
          </ac:spMkLst>
        </pc:spChg>
        <pc:spChg chg="mod">
          <ac:chgData name="Salsabil GUZANI" userId="3ba87d7d-c9f5-47a3-be5b-384d2e671f73" providerId="ADAL" clId="{B7315E1A-F6FF-451F-865D-E09D71B67D59}" dt="2025-06-02T08:20:12.676" v="842" actId="255"/>
          <ac:spMkLst>
            <pc:docMk/>
            <pc:sldMk cId="2646886673" sldId="436"/>
            <ac:spMk id="9" creationId="{8DEC0700-F967-E258-7233-C82FA1271AA7}"/>
          </ac:spMkLst>
        </pc:spChg>
        <pc:spChg chg="add del mod">
          <ac:chgData name="Salsabil GUZANI" userId="3ba87d7d-c9f5-47a3-be5b-384d2e671f73" providerId="ADAL" clId="{B7315E1A-F6FF-451F-865D-E09D71B67D59}" dt="2025-05-30T14:45:12.969" v="724" actId="1076"/>
          <ac:spMkLst>
            <pc:docMk/>
            <pc:sldMk cId="2646886673" sldId="436"/>
            <ac:spMk id="12" creationId="{5BAE4A2F-12B2-6C67-C67A-3A2519997F44}"/>
          </ac:spMkLst>
        </pc:spChg>
        <pc:spChg chg="mod">
          <ac:chgData name="Salsabil GUZANI" userId="3ba87d7d-c9f5-47a3-be5b-384d2e671f73" providerId="ADAL" clId="{B7315E1A-F6FF-451F-865D-E09D71B67D59}" dt="2025-05-30T14:50:30.510" v="766" actId="207"/>
          <ac:spMkLst>
            <pc:docMk/>
            <pc:sldMk cId="2646886673" sldId="436"/>
            <ac:spMk id="13" creationId="{726B5DF6-3914-7D7B-9FC9-D5E8138F6B81}"/>
          </ac:spMkLst>
        </pc:spChg>
        <pc:spChg chg="add del 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14" creationId="{92CEEB4A-DC67-2177-A989-6C51E514BC8A}"/>
          </ac:spMkLst>
        </pc:spChg>
        <pc:spChg chg="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15" creationId="{42A265B9-5739-C805-9A3D-622B1E838FBC}"/>
          </ac:spMkLst>
        </pc:spChg>
        <pc:spChg chg="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16" creationId="{D986E6CC-7B0A-FEA5-3735-CDC82BFFC498}"/>
          </ac:spMkLst>
        </pc:spChg>
        <pc:spChg chg="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18" creationId="{F549EF29-0936-B0FA-3F22-7B209FF02D04}"/>
          </ac:spMkLst>
        </pc:spChg>
        <pc:spChg chg="mod">
          <ac:chgData name="Salsabil GUZANI" userId="3ba87d7d-c9f5-47a3-be5b-384d2e671f73" providerId="ADAL" clId="{B7315E1A-F6FF-451F-865D-E09D71B67D59}" dt="2025-05-30T14:51:53.919" v="778" actId="1076"/>
          <ac:spMkLst>
            <pc:docMk/>
            <pc:sldMk cId="2646886673" sldId="436"/>
            <ac:spMk id="20" creationId="{239D7074-C240-1D07-7305-888A5871F38D}"/>
          </ac:spMkLst>
        </pc:spChg>
        <pc:spChg chg="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22" creationId="{B465C9EF-528A-923B-1B08-839C1A462B79}"/>
          </ac:spMkLst>
        </pc:spChg>
        <pc:spChg chg="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24" creationId="{CFE17C99-0035-E161-4FA0-14A4A31FC88A}"/>
          </ac:spMkLst>
        </pc:spChg>
        <pc:spChg chg="add mod">
          <ac:chgData name="Salsabil GUZANI" userId="3ba87d7d-c9f5-47a3-be5b-384d2e671f73" providerId="ADAL" clId="{B7315E1A-F6FF-451F-865D-E09D71B67D59}" dt="2025-06-02T08:20:26.801" v="845" actId="255"/>
          <ac:spMkLst>
            <pc:docMk/>
            <pc:sldMk cId="2646886673" sldId="436"/>
            <ac:spMk id="29" creationId="{4C2DAC56-D3B5-AD89-9882-3D055E7ECD11}"/>
          </ac:spMkLst>
        </pc:spChg>
        <pc:spChg chg="add mod or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32" creationId="{3DAF03A9-6B76-8F37-4D88-7721F0145C19}"/>
          </ac:spMkLst>
        </pc:spChg>
        <pc:spChg chg="add mod">
          <ac:chgData name="Salsabil GUZANI" userId="3ba87d7d-c9f5-47a3-be5b-384d2e671f73" providerId="ADAL" clId="{B7315E1A-F6FF-451F-865D-E09D71B67D59}" dt="2025-05-30T14:53:00.241" v="793" actId="1035"/>
          <ac:spMkLst>
            <pc:docMk/>
            <pc:sldMk cId="2646886673" sldId="436"/>
            <ac:spMk id="33" creationId="{169229FF-E67C-6564-713F-AB6CCD2564E5}"/>
          </ac:spMkLst>
        </pc:spChg>
        <pc:picChg chg="add mod">
          <ac:chgData name="Salsabil GUZANI" userId="3ba87d7d-c9f5-47a3-be5b-384d2e671f73" providerId="ADAL" clId="{B7315E1A-F6FF-451F-865D-E09D71B67D59}" dt="2025-06-02T08:15:39.032" v="821" actId="1076"/>
          <ac:picMkLst>
            <pc:docMk/>
            <pc:sldMk cId="2646886673" sldId="436"/>
            <ac:picMk id="6" creationId="{977D20A0-2A7C-F2C2-4A55-7A8E473C99A4}"/>
          </ac:picMkLst>
        </pc:picChg>
        <pc:picChg chg="add mod">
          <ac:chgData name="Salsabil GUZANI" userId="3ba87d7d-c9f5-47a3-be5b-384d2e671f73" providerId="ADAL" clId="{B7315E1A-F6FF-451F-865D-E09D71B67D59}" dt="2025-06-02T08:17:09.072" v="824" actId="1076"/>
          <ac:picMkLst>
            <pc:docMk/>
            <pc:sldMk cId="2646886673" sldId="436"/>
            <ac:picMk id="8" creationId="{835F99E5-442D-D0F7-FF02-79A9208F1E91}"/>
          </ac:picMkLst>
        </pc:picChg>
        <pc:picChg chg="add mod">
          <ac:chgData name="Salsabil GUZANI" userId="3ba87d7d-c9f5-47a3-be5b-384d2e671f73" providerId="ADAL" clId="{B7315E1A-F6FF-451F-865D-E09D71B67D59}" dt="2025-06-02T08:17:43.472" v="830" actId="1076"/>
          <ac:picMkLst>
            <pc:docMk/>
            <pc:sldMk cId="2646886673" sldId="436"/>
            <ac:picMk id="10" creationId="{2F202C14-6104-5728-D6C4-0AFB92BEE10A}"/>
          </ac:picMkLst>
        </pc:picChg>
        <pc:picChg chg="mod">
          <ac:chgData name="Salsabil GUZANI" userId="3ba87d7d-c9f5-47a3-be5b-384d2e671f73" providerId="ADAL" clId="{B7315E1A-F6FF-451F-865D-E09D71B67D59}" dt="2025-05-30T14:51:39.035" v="777" actId="1076"/>
          <ac:picMkLst>
            <pc:docMk/>
            <pc:sldMk cId="2646886673" sldId="436"/>
            <ac:picMk id="28" creationId="{7177D933-2515-D87E-514D-8443603CDE74}"/>
          </ac:picMkLst>
        </pc:picChg>
        <pc:cxnChg chg="mod">
          <ac:chgData name="Salsabil GUZANI" userId="3ba87d7d-c9f5-47a3-be5b-384d2e671f73" providerId="ADAL" clId="{B7315E1A-F6FF-451F-865D-E09D71B67D59}" dt="2025-05-30T14:52:03.048" v="779" actId="1076"/>
          <ac:cxnSpMkLst>
            <pc:docMk/>
            <pc:sldMk cId="2646886673" sldId="436"/>
            <ac:cxnSpMk id="17" creationId="{224243B2-821A-7C28-C804-47A2EEA00438}"/>
          </ac:cxnSpMkLst>
        </pc:cxnChg>
        <pc:cxnChg chg="mod">
          <ac:chgData name="Salsabil GUZANI" userId="3ba87d7d-c9f5-47a3-be5b-384d2e671f73" providerId="ADAL" clId="{B7315E1A-F6FF-451F-865D-E09D71B67D59}" dt="2025-05-30T14:51:53.919" v="778" actId="1076"/>
          <ac:cxnSpMkLst>
            <pc:docMk/>
            <pc:sldMk cId="2646886673" sldId="436"/>
            <ac:cxnSpMk id="19" creationId="{62DED30B-56B1-0E17-6053-830F9751EB76}"/>
          </ac:cxnSpMkLst>
        </pc:cxnChg>
        <pc:cxnChg chg="mod">
          <ac:chgData name="Salsabil GUZANI" userId="3ba87d7d-c9f5-47a3-be5b-384d2e671f73" providerId="ADAL" clId="{B7315E1A-F6FF-451F-865D-E09D71B67D59}" dt="2025-05-30T14:51:27.011" v="775" actId="1076"/>
          <ac:cxnSpMkLst>
            <pc:docMk/>
            <pc:sldMk cId="2646886673" sldId="436"/>
            <ac:cxnSpMk id="21" creationId="{55512DF3-9F41-AB29-3AF5-D84DA162B5CF}"/>
          </ac:cxnSpMkLst>
        </pc:cxnChg>
        <pc:cxnChg chg="mod">
          <ac:chgData name="Salsabil GUZANI" userId="3ba87d7d-c9f5-47a3-be5b-384d2e671f73" providerId="ADAL" clId="{B7315E1A-F6FF-451F-865D-E09D71B67D59}" dt="2025-05-30T14:51:30.573" v="776" actId="1076"/>
          <ac:cxnSpMkLst>
            <pc:docMk/>
            <pc:sldMk cId="2646886673" sldId="436"/>
            <ac:cxnSpMk id="23" creationId="{167A1FD4-D4BF-FCF7-D831-E75BE57A9417}"/>
          </ac:cxnSpMkLst>
        </pc:cxnChg>
      </pc:sldChg>
      <pc:sldChg chg="addSp delSp modSp mod ord">
        <pc:chgData name="Salsabil GUZANI" userId="3ba87d7d-c9f5-47a3-be5b-384d2e671f73" providerId="ADAL" clId="{B7315E1A-F6FF-451F-865D-E09D71B67D59}" dt="2025-06-02T08:45:00.808" v="942"/>
        <pc:sldMkLst>
          <pc:docMk/>
          <pc:sldMk cId="2255872209" sldId="437"/>
        </pc:sldMkLst>
        <pc:spChg chg="mod">
          <ac:chgData name="Salsabil GUZANI" userId="3ba87d7d-c9f5-47a3-be5b-384d2e671f73" providerId="ADAL" clId="{B7315E1A-F6FF-451F-865D-E09D71B67D59}" dt="2025-05-30T11:12:29.628" v="210" actId="207"/>
          <ac:spMkLst>
            <pc:docMk/>
            <pc:sldMk cId="2255872209" sldId="437"/>
            <ac:spMk id="4" creationId="{24287F57-D12E-0DA5-C443-05191943C63A}"/>
          </ac:spMkLst>
        </pc:spChg>
        <pc:spChg chg="mod">
          <ac:chgData name="Salsabil GUZANI" userId="3ba87d7d-c9f5-47a3-be5b-384d2e671f73" providerId="ADAL" clId="{B7315E1A-F6FF-451F-865D-E09D71B67D59}" dt="2025-06-02T08:42:29.515" v="935" actId="14100"/>
          <ac:spMkLst>
            <pc:docMk/>
            <pc:sldMk cId="2255872209" sldId="437"/>
            <ac:spMk id="5" creationId="{155D211D-13A6-D418-C307-627C91472078}"/>
          </ac:spMkLst>
        </pc:spChg>
        <pc:spChg chg="mod">
          <ac:chgData name="Salsabil GUZANI" userId="3ba87d7d-c9f5-47a3-be5b-384d2e671f73" providerId="ADAL" clId="{B7315E1A-F6FF-451F-865D-E09D71B67D59}" dt="2025-05-30T11:12:56.924" v="213" actId="207"/>
          <ac:spMkLst>
            <pc:docMk/>
            <pc:sldMk cId="2255872209" sldId="437"/>
            <ac:spMk id="6" creationId="{BFC4D75B-EAE5-220F-9263-76B017A32ACE}"/>
          </ac:spMkLst>
        </pc:spChg>
        <pc:spChg chg="mod">
          <ac:chgData name="Salsabil GUZANI" userId="3ba87d7d-c9f5-47a3-be5b-384d2e671f73" providerId="ADAL" clId="{B7315E1A-F6FF-451F-865D-E09D71B67D59}" dt="2025-06-02T08:10:44.814" v="814"/>
          <ac:spMkLst>
            <pc:docMk/>
            <pc:sldMk cId="2255872209" sldId="437"/>
            <ac:spMk id="7" creationId="{D5DE980F-4B0A-D3F9-E06A-DB970DB52914}"/>
          </ac:spMkLst>
        </pc:spChg>
        <pc:spChg chg="mod">
          <ac:chgData name="Salsabil GUZANI" userId="3ba87d7d-c9f5-47a3-be5b-384d2e671f73" providerId="ADAL" clId="{B7315E1A-F6FF-451F-865D-E09D71B67D59}" dt="2025-05-30T11:13:29.476" v="217" actId="207"/>
          <ac:spMkLst>
            <pc:docMk/>
            <pc:sldMk cId="2255872209" sldId="437"/>
            <ac:spMk id="8" creationId="{2DC39DD7-B2A7-0483-5CB6-04869B92796A}"/>
          </ac:spMkLst>
        </pc:spChg>
        <pc:spChg chg="mod">
          <ac:chgData name="Salsabil GUZANI" userId="3ba87d7d-c9f5-47a3-be5b-384d2e671f73" providerId="ADAL" clId="{B7315E1A-F6FF-451F-865D-E09D71B67D59}" dt="2025-06-02T08:11:05.077" v="817" actId="20577"/>
          <ac:spMkLst>
            <pc:docMk/>
            <pc:sldMk cId="2255872209" sldId="437"/>
            <ac:spMk id="9" creationId="{30F934B5-1684-D5B2-716A-D268A7E96A74}"/>
          </ac:spMkLst>
        </pc:spChg>
        <pc:spChg chg="mod">
          <ac:chgData name="Salsabil GUZANI" userId="3ba87d7d-c9f5-47a3-be5b-384d2e671f73" providerId="ADAL" clId="{B7315E1A-F6FF-451F-865D-E09D71B67D59}" dt="2025-05-30T11:14:20.407" v="219" actId="207"/>
          <ac:spMkLst>
            <pc:docMk/>
            <pc:sldMk cId="2255872209" sldId="437"/>
            <ac:spMk id="10" creationId="{C880C9D5-D906-0CC3-7366-1B98C107B76E}"/>
          </ac:spMkLst>
        </pc:spChg>
        <pc:spChg chg="mod">
          <ac:chgData name="Salsabil GUZANI" userId="3ba87d7d-c9f5-47a3-be5b-384d2e671f73" providerId="ADAL" clId="{B7315E1A-F6FF-451F-865D-E09D71B67D59}" dt="2025-05-30T14:13:20.590" v="433" actId="20577"/>
          <ac:spMkLst>
            <pc:docMk/>
            <pc:sldMk cId="2255872209" sldId="437"/>
            <ac:spMk id="11" creationId="{815EC07C-48AF-A020-20C2-86F11AF1AF77}"/>
          </ac:spMkLst>
        </pc:spChg>
        <pc:spChg chg="mod">
          <ac:chgData name="Salsabil GUZANI" userId="3ba87d7d-c9f5-47a3-be5b-384d2e671f73" providerId="ADAL" clId="{B7315E1A-F6FF-451F-865D-E09D71B67D59}" dt="2025-05-30T11:15:02.068" v="227" actId="207"/>
          <ac:spMkLst>
            <pc:docMk/>
            <pc:sldMk cId="2255872209" sldId="437"/>
            <ac:spMk id="12" creationId="{78CA09DF-01AC-16F1-2481-230BFFC013F3}"/>
          </ac:spMkLst>
        </pc:spChg>
        <pc:spChg chg="mod">
          <ac:chgData name="Salsabil GUZANI" userId="3ba87d7d-c9f5-47a3-be5b-384d2e671f73" providerId="ADAL" clId="{B7315E1A-F6FF-451F-865D-E09D71B67D59}" dt="2025-06-02T08:45:00.808" v="942"/>
          <ac:spMkLst>
            <pc:docMk/>
            <pc:sldMk cId="2255872209" sldId="437"/>
            <ac:spMk id="13" creationId="{A37E4986-88A6-10DE-2639-6872A5788B26}"/>
          </ac:spMkLst>
        </pc:spChg>
        <pc:spChg chg="mod">
          <ac:chgData name="Salsabil GUZANI" userId="3ba87d7d-c9f5-47a3-be5b-384d2e671f73" providerId="ADAL" clId="{B7315E1A-F6FF-451F-865D-E09D71B67D59}" dt="2025-05-30T11:12:09.261" v="207"/>
          <ac:spMkLst>
            <pc:docMk/>
            <pc:sldMk cId="2255872209" sldId="437"/>
            <ac:spMk id="16" creationId="{6150FA95-BF48-BD0C-65E6-9E98598A68F5}"/>
          </ac:spMkLst>
        </pc:spChg>
      </pc:sldChg>
      <pc:sldChg chg="modSp mod">
        <pc:chgData name="Salsabil GUZANI" userId="3ba87d7d-c9f5-47a3-be5b-384d2e671f73" providerId="ADAL" clId="{B7315E1A-F6FF-451F-865D-E09D71B67D59}" dt="2025-05-30T14:55:05.561" v="811" actId="122"/>
        <pc:sldMkLst>
          <pc:docMk/>
          <pc:sldMk cId="3114867057" sldId="438"/>
        </pc:sldMkLst>
      </pc:sldChg>
      <pc:sldChg chg="delSp modSp mod ord">
        <pc:chgData name="Salsabil GUZANI" userId="3ba87d7d-c9f5-47a3-be5b-384d2e671f73" providerId="ADAL" clId="{B7315E1A-F6FF-451F-865D-E09D71B67D59}" dt="2025-06-02T08:30:06.441" v="897" actId="1037"/>
        <pc:sldMkLst>
          <pc:docMk/>
          <pc:sldMk cId="2191819368" sldId="439"/>
        </pc:sldMkLst>
        <pc:spChg chg="mod">
          <ac:chgData name="Salsabil GUZANI" userId="3ba87d7d-c9f5-47a3-be5b-384d2e671f73" providerId="ADAL" clId="{B7315E1A-F6FF-451F-865D-E09D71B67D59}" dt="2025-06-02T08:28:44.980" v="870" actId="255"/>
          <ac:spMkLst>
            <pc:docMk/>
            <pc:sldMk cId="2191819368" sldId="439"/>
            <ac:spMk id="4" creationId="{12A9D379-5B4F-B26E-B4EC-548D73A0CE56}"/>
          </ac:spMkLst>
        </pc:spChg>
        <pc:spChg chg="mod">
          <ac:chgData name="Salsabil GUZANI" userId="3ba87d7d-c9f5-47a3-be5b-384d2e671f73" providerId="ADAL" clId="{B7315E1A-F6FF-451F-865D-E09D71B67D59}" dt="2025-06-02T08:30:06.441" v="897" actId="1037"/>
          <ac:spMkLst>
            <pc:docMk/>
            <pc:sldMk cId="2191819368" sldId="439"/>
            <ac:spMk id="5" creationId="{23314D7D-8D6A-AF31-7F22-EC4ED62D4DBF}"/>
          </ac:spMkLst>
        </pc:spChg>
        <pc:spChg chg="mod">
          <ac:chgData name="Salsabil GUZANI" userId="3ba87d7d-c9f5-47a3-be5b-384d2e671f73" providerId="ADAL" clId="{B7315E1A-F6FF-451F-865D-E09D71B67D59}" dt="2025-06-02T08:30:06.441" v="897" actId="1037"/>
          <ac:spMkLst>
            <pc:docMk/>
            <pc:sldMk cId="2191819368" sldId="439"/>
            <ac:spMk id="6" creationId="{AEB32CDF-DC1B-1E3B-D05A-87E8D322154C}"/>
          </ac:spMkLst>
        </pc:spChg>
        <pc:spChg chg="mod">
          <ac:chgData name="Salsabil GUZANI" userId="3ba87d7d-c9f5-47a3-be5b-384d2e671f73" providerId="ADAL" clId="{B7315E1A-F6FF-451F-865D-E09D71B67D59}" dt="2025-06-02T08:30:06.441" v="897" actId="1037"/>
          <ac:spMkLst>
            <pc:docMk/>
            <pc:sldMk cId="2191819368" sldId="439"/>
            <ac:spMk id="7" creationId="{E8855768-DEB2-5D45-2C20-BD25CDC62E5D}"/>
          </ac:spMkLst>
        </pc:spChg>
        <pc:spChg chg="mod">
          <ac:chgData name="Salsabil GUZANI" userId="3ba87d7d-c9f5-47a3-be5b-384d2e671f73" providerId="ADAL" clId="{B7315E1A-F6FF-451F-865D-E09D71B67D59}" dt="2025-06-02T08:30:06.441" v="897" actId="1037"/>
          <ac:spMkLst>
            <pc:docMk/>
            <pc:sldMk cId="2191819368" sldId="439"/>
            <ac:spMk id="8" creationId="{5AE40104-90B4-054E-210C-3229AA9BC671}"/>
          </ac:spMkLst>
        </pc:spChg>
        <pc:picChg chg="mod">
          <ac:chgData name="Salsabil GUZANI" userId="3ba87d7d-c9f5-47a3-be5b-384d2e671f73" providerId="ADAL" clId="{B7315E1A-F6FF-451F-865D-E09D71B67D59}" dt="2025-06-02T08:30:06.441" v="897" actId="1037"/>
          <ac:picMkLst>
            <pc:docMk/>
            <pc:sldMk cId="2191819368" sldId="439"/>
            <ac:picMk id="13" creationId="{A84756A3-AF9A-291C-0E79-F668974E7E98}"/>
          </ac:picMkLst>
        </pc:picChg>
        <pc:picChg chg="mod">
          <ac:chgData name="Salsabil GUZANI" userId="3ba87d7d-c9f5-47a3-be5b-384d2e671f73" providerId="ADAL" clId="{B7315E1A-F6FF-451F-865D-E09D71B67D59}" dt="2025-06-02T08:30:06.441" v="897" actId="1037"/>
          <ac:picMkLst>
            <pc:docMk/>
            <pc:sldMk cId="2191819368" sldId="439"/>
            <ac:picMk id="14" creationId="{9A0C8054-A522-77D6-598B-2ACD1E8A5B7E}"/>
          </ac:picMkLst>
        </pc:picChg>
        <pc:picChg chg="mod">
          <ac:chgData name="Salsabil GUZANI" userId="3ba87d7d-c9f5-47a3-be5b-384d2e671f73" providerId="ADAL" clId="{B7315E1A-F6FF-451F-865D-E09D71B67D59}" dt="2025-06-02T08:30:06.441" v="897" actId="1037"/>
          <ac:picMkLst>
            <pc:docMk/>
            <pc:sldMk cId="2191819368" sldId="439"/>
            <ac:picMk id="15" creationId="{06913C43-AA74-29AA-2E56-26B628DAD08C}"/>
          </ac:picMkLst>
        </pc:picChg>
        <pc:picChg chg="mod">
          <ac:chgData name="Salsabil GUZANI" userId="3ba87d7d-c9f5-47a3-be5b-384d2e671f73" providerId="ADAL" clId="{B7315E1A-F6FF-451F-865D-E09D71B67D59}" dt="2025-06-02T08:30:06.441" v="897" actId="1037"/>
          <ac:picMkLst>
            <pc:docMk/>
            <pc:sldMk cId="2191819368" sldId="439"/>
            <ac:picMk id="16" creationId="{CD51E844-05FC-5514-546D-E7EA34B000B8}"/>
          </ac:picMkLst>
        </pc:picChg>
      </pc:sldChg>
      <pc:sldChg chg="ord">
        <pc:chgData name="Salsabil GUZANI" userId="3ba87d7d-c9f5-47a3-be5b-384d2e671f73" providerId="ADAL" clId="{B7315E1A-F6FF-451F-865D-E09D71B67D59}" dt="2025-06-02T08:50:39.614" v="946"/>
        <pc:sldMkLst>
          <pc:docMk/>
          <pc:sldMk cId="969736380" sldId="462"/>
        </pc:sldMkLst>
      </pc:sldChg>
      <pc:sldChg chg="modSp add del mod">
        <pc:chgData name="Salsabil GUZANI" userId="3ba87d7d-c9f5-47a3-be5b-384d2e671f73" providerId="ADAL" clId="{B7315E1A-F6FF-451F-865D-E09D71B67D59}" dt="2025-06-02T08:31:46.662" v="908" actId="20577"/>
        <pc:sldMkLst>
          <pc:docMk/>
          <pc:sldMk cId="2051233645" sldId="466"/>
        </pc:sldMkLst>
        <pc:spChg chg="mod">
          <ac:chgData name="Salsabil GUZANI" userId="3ba87d7d-c9f5-47a3-be5b-384d2e671f73" providerId="ADAL" clId="{B7315E1A-F6FF-451F-865D-E09D71B67D59}" dt="2025-06-02T08:31:46.662" v="908" actId="20577"/>
          <ac:spMkLst>
            <pc:docMk/>
            <pc:sldMk cId="2051233645" sldId="466"/>
            <ac:spMk id="6" creationId="{82F45424-55A7-444E-CF5B-E9374DFDD493}"/>
          </ac:spMkLst>
        </pc:spChg>
      </pc:sldChg>
      <pc:sldChg chg="modSp mod">
        <pc:chgData name="Salsabil GUZANI" userId="3ba87d7d-c9f5-47a3-be5b-384d2e671f73" providerId="ADAL" clId="{B7315E1A-F6FF-451F-865D-E09D71B67D59}" dt="2025-06-02T08:26:38.646" v="861" actId="122"/>
        <pc:sldMkLst>
          <pc:docMk/>
          <pc:sldMk cId="855024917" sldId="467"/>
        </pc:sldMkLst>
        <pc:spChg chg="mod">
          <ac:chgData name="Salsabil GUZANI" userId="3ba87d7d-c9f5-47a3-be5b-384d2e671f73" providerId="ADAL" clId="{B7315E1A-F6FF-451F-865D-E09D71B67D59}" dt="2025-06-02T08:26:38.646" v="861" actId="122"/>
          <ac:spMkLst>
            <pc:docMk/>
            <pc:sldMk cId="855024917" sldId="467"/>
            <ac:spMk id="13" creationId="{46233ADF-70F7-29C1-D909-F94C16795278}"/>
          </ac:spMkLst>
        </pc:spChg>
      </pc:sldChg>
      <pc:sldChg chg="ord">
        <pc:chgData name="Salsabil GUZANI" userId="3ba87d7d-c9f5-47a3-be5b-384d2e671f73" providerId="ADAL" clId="{B7315E1A-F6FF-451F-865D-E09D71B67D59}" dt="2025-06-02T08:47:48.527" v="944"/>
        <pc:sldMkLst>
          <pc:docMk/>
          <pc:sldMk cId="2921847328" sldId="470"/>
        </pc:sldMkLst>
      </pc:sldChg>
      <pc:sldChg chg="add del setBg">
        <pc:chgData name="Salsabil GUZANI" userId="3ba87d7d-c9f5-47a3-be5b-384d2e671f73" providerId="ADAL" clId="{B7315E1A-F6FF-451F-865D-E09D71B67D59}" dt="2025-05-30T11:20:27.801" v="272"/>
        <pc:sldMkLst>
          <pc:docMk/>
          <pc:sldMk cId="1071798908" sldId="471"/>
        </pc:sldMkLst>
      </pc:sldChg>
      <pc:sldChg chg="addSp delSp modSp new mod ord">
        <pc:chgData name="Salsabil GUZANI" userId="3ba87d7d-c9f5-47a3-be5b-384d2e671f73" providerId="ADAL" clId="{B7315E1A-F6FF-451F-865D-E09D71B67D59}" dt="2025-05-30T14:17:43.779" v="463" actId="14100"/>
        <pc:sldMkLst>
          <pc:docMk/>
          <pc:sldMk cId="2808226210" sldId="471"/>
        </pc:sldMkLst>
        <pc:spChg chg="add mod">
          <ac:chgData name="Salsabil GUZANI" userId="3ba87d7d-c9f5-47a3-be5b-384d2e671f73" providerId="ADAL" clId="{B7315E1A-F6FF-451F-865D-E09D71B67D59}" dt="2025-05-30T11:21:26.333" v="274"/>
          <ac:spMkLst>
            <pc:docMk/>
            <pc:sldMk cId="2808226210" sldId="471"/>
            <ac:spMk id="4" creationId="{A147B3BE-637F-A654-4C03-2F8A4E0E4F83}"/>
          </ac:spMkLst>
        </pc:spChg>
        <pc:spChg chg="add mod">
          <ac:chgData name="Salsabil GUZANI" userId="3ba87d7d-c9f5-47a3-be5b-384d2e671f73" providerId="ADAL" clId="{B7315E1A-F6FF-451F-865D-E09D71B67D59}" dt="2025-05-30T11:21:43.938" v="279" actId="20577"/>
          <ac:spMkLst>
            <pc:docMk/>
            <pc:sldMk cId="2808226210" sldId="471"/>
            <ac:spMk id="5" creationId="{CF85ADC6-14DD-DD3C-DA77-91D7BE7920EA}"/>
          </ac:spMkLst>
        </pc:spChg>
        <pc:spChg chg="add mod">
          <ac:chgData name="Salsabil GUZANI" userId="3ba87d7d-c9f5-47a3-be5b-384d2e671f73" providerId="ADAL" clId="{B7315E1A-F6FF-451F-865D-E09D71B67D59}" dt="2025-05-30T11:23:53.235" v="302" actId="207"/>
          <ac:spMkLst>
            <pc:docMk/>
            <pc:sldMk cId="2808226210" sldId="471"/>
            <ac:spMk id="6" creationId="{6C43BB04-046B-1C87-5254-7026AE18F2E6}"/>
          </ac:spMkLst>
        </pc:spChg>
        <pc:spChg chg="add mod">
          <ac:chgData name="Salsabil GUZANI" userId="3ba87d7d-c9f5-47a3-be5b-384d2e671f73" providerId="ADAL" clId="{B7315E1A-F6FF-451F-865D-E09D71B67D59}" dt="2025-05-30T14:17:43.779" v="463" actId="14100"/>
          <ac:spMkLst>
            <pc:docMk/>
            <pc:sldMk cId="2808226210" sldId="471"/>
            <ac:spMk id="15" creationId="{44BE405B-85DB-1045-8240-637EC35C2476}"/>
          </ac:spMkLst>
        </pc:spChg>
        <pc:picChg chg="add mod">
          <ac:chgData name="Salsabil GUZANI" userId="3ba87d7d-c9f5-47a3-be5b-384d2e671f73" providerId="ADAL" clId="{B7315E1A-F6FF-451F-865D-E09D71B67D59}" dt="2025-05-30T11:23:40.619" v="299" actId="1076"/>
          <ac:picMkLst>
            <pc:docMk/>
            <pc:sldMk cId="2808226210" sldId="471"/>
            <ac:picMk id="10" creationId="{32273EE8-F815-AA37-D8AC-39F7F6FBD811}"/>
          </ac:picMkLst>
        </pc:picChg>
      </pc:sldChg>
      <pc:sldChg chg="add del setBg">
        <pc:chgData name="Salsabil GUZANI" userId="3ba87d7d-c9f5-47a3-be5b-384d2e671f73" providerId="ADAL" clId="{B7315E1A-F6FF-451F-865D-E09D71B67D59}" dt="2025-05-30T11:20:20.179" v="270" actId="47"/>
        <pc:sldMkLst>
          <pc:docMk/>
          <pc:sldMk cId="3870541216" sldId="471"/>
        </pc:sldMkLst>
      </pc:sldChg>
      <pc:sldChg chg="addSp delSp modSp add mod">
        <pc:chgData name="Salsabil GUZANI" userId="3ba87d7d-c9f5-47a3-be5b-384d2e671f73" providerId="ADAL" clId="{B7315E1A-F6FF-451F-865D-E09D71B67D59}" dt="2025-05-30T14:21:59.392" v="485" actId="255"/>
        <pc:sldMkLst>
          <pc:docMk/>
          <pc:sldMk cId="4215391160" sldId="472"/>
        </pc:sldMkLst>
        <pc:spChg chg="mod">
          <ac:chgData name="Salsabil GUZANI" userId="3ba87d7d-c9f5-47a3-be5b-384d2e671f73" providerId="ADAL" clId="{B7315E1A-F6FF-451F-865D-E09D71B67D59}" dt="2025-05-30T12:56:58.556" v="352" actId="20577"/>
          <ac:spMkLst>
            <pc:docMk/>
            <pc:sldMk cId="4215391160" sldId="472"/>
            <ac:spMk id="5" creationId="{A0B811F7-4D0A-C701-8E8C-D6A7839022B4}"/>
          </ac:spMkLst>
        </pc:spChg>
        <pc:spChg chg="mod">
          <ac:chgData name="Salsabil GUZANI" userId="3ba87d7d-c9f5-47a3-be5b-384d2e671f73" providerId="ADAL" clId="{B7315E1A-F6FF-451F-865D-E09D71B67D59}" dt="2025-05-30T12:57:10.929" v="355" actId="122"/>
          <ac:spMkLst>
            <pc:docMk/>
            <pc:sldMk cId="4215391160" sldId="472"/>
            <ac:spMk id="6" creationId="{0614CA24-B991-FA2C-B302-07BA9A89B863}"/>
          </ac:spMkLst>
        </pc:spChg>
        <pc:spChg chg="add mod">
          <ac:chgData name="Salsabil GUZANI" userId="3ba87d7d-c9f5-47a3-be5b-384d2e671f73" providerId="ADAL" clId="{B7315E1A-F6FF-451F-865D-E09D71B67D59}" dt="2025-05-30T14:21:59.392" v="485" actId="255"/>
          <ac:spMkLst>
            <pc:docMk/>
            <pc:sldMk cId="4215391160" sldId="472"/>
            <ac:spMk id="7" creationId="{0BDDA8C1-C18A-BA95-B4B8-A989DE6D1737}"/>
          </ac:spMkLst>
        </pc:spChg>
      </pc:sldChg>
      <pc:sldChg chg="addSp modSp add mod">
        <pc:chgData name="Salsabil GUZANI" userId="3ba87d7d-c9f5-47a3-be5b-384d2e671f73" providerId="ADAL" clId="{B7315E1A-F6FF-451F-865D-E09D71B67D59}" dt="2025-05-30T14:30:04.231" v="524" actId="12"/>
        <pc:sldMkLst>
          <pc:docMk/>
          <pc:sldMk cId="3757269239" sldId="473"/>
        </pc:sldMkLst>
        <pc:spChg chg="mod">
          <ac:chgData name="Salsabil GUZANI" userId="3ba87d7d-c9f5-47a3-be5b-384d2e671f73" providerId="ADAL" clId="{B7315E1A-F6FF-451F-865D-E09D71B67D59}" dt="2025-05-30T12:59:22.919" v="390" actId="20577"/>
          <ac:spMkLst>
            <pc:docMk/>
            <pc:sldMk cId="3757269239" sldId="473"/>
            <ac:spMk id="5" creationId="{E59AFE74-1FBD-3952-1ABC-91B78545CA70}"/>
          </ac:spMkLst>
        </pc:spChg>
        <pc:spChg chg="mod">
          <ac:chgData name="Salsabil GUZANI" userId="3ba87d7d-c9f5-47a3-be5b-384d2e671f73" providerId="ADAL" clId="{B7315E1A-F6FF-451F-865D-E09D71B67D59}" dt="2025-05-30T12:59:27.564" v="393" actId="207"/>
          <ac:spMkLst>
            <pc:docMk/>
            <pc:sldMk cId="3757269239" sldId="473"/>
            <ac:spMk id="6" creationId="{8B59EF69-0548-9A12-61B0-D3CC61CAC1A3}"/>
          </ac:spMkLst>
        </pc:spChg>
        <pc:spChg chg="mod">
          <ac:chgData name="Salsabil GUZANI" userId="3ba87d7d-c9f5-47a3-be5b-384d2e671f73" providerId="ADAL" clId="{B7315E1A-F6FF-451F-865D-E09D71B67D59}" dt="2025-05-30T14:30:04.231" v="524" actId="12"/>
          <ac:spMkLst>
            <pc:docMk/>
            <pc:sldMk cId="3757269239" sldId="473"/>
            <ac:spMk id="15" creationId="{93FC3A9D-C061-E8DE-6DB7-DFE5C058C37B}"/>
          </ac:spMkLst>
        </pc:spChg>
      </pc:sldChg>
      <pc:sldChg chg="modSp add mod">
        <pc:chgData name="Salsabil GUZANI" userId="3ba87d7d-c9f5-47a3-be5b-384d2e671f73" providerId="ADAL" clId="{B7315E1A-F6FF-451F-865D-E09D71B67D59}" dt="2025-05-30T14:31:21.924" v="554" actId="20577"/>
        <pc:sldMkLst>
          <pc:docMk/>
          <pc:sldMk cId="1892316572" sldId="474"/>
        </pc:sldMkLst>
        <pc:spChg chg="mod">
          <ac:chgData name="Salsabil GUZANI" userId="3ba87d7d-c9f5-47a3-be5b-384d2e671f73" providerId="ADAL" clId="{B7315E1A-F6FF-451F-865D-E09D71B67D59}" dt="2025-05-30T14:31:21.924" v="554" actId="20577"/>
          <ac:spMkLst>
            <pc:docMk/>
            <pc:sldMk cId="1892316572" sldId="474"/>
            <ac:spMk id="5" creationId="{001D1F0E-4FC8-02FA-EE5E-5B4233DB5724}"/>
          </ac:spMkLst>
        </pc:spChg>
        <pc:spChg chg="mod">
          <ac:chgData name="Salsabil GUZANI" userId="3ba87d7d-c9f5-47a3-be5b-384d2e671f73" providerId="ADAL" clId="{B7315E1A-F6FF-451F-865D-E09D71B67D59}" dt="2025-05-30T14:28:42.471" v="516" actId="207"/>
          <ac:spMkLst>
            <pc:docMk/>
            <pc:sldMk cId="1892316572" sldId="474"/>
            <ac:spMk id="6" creationId="{E4D62813-966D-1746-D045-448117E6759B}"/>
          </ac:spMkLst>
        </pc:spChg>
        <pc:spChg chg="mod">
          <ac:chgData name="Salsabil GUZANI" userId="3ba87d7d-c9f5-47a3-be5b-384d2e671f73" providerId="ADAL" clId="{B7315E1A-F6FF-451F-865D-E09D71B67D59}" dt="2025-05-30T14:31:15.047" v="553" actId="207"/>
          <ac:spMkLst>
            <pc:docMk/>
            <pc:sldMk cId="1892316572" sldId="474"/>
            <ac:spMk id="15" creationId="{10B17C79-7BEE-7572-D802-A124FB9C4BE5}"/>
          </ac:spMkLst>
        </pc:spChg>
      </pc:sldChg>
      <pc:sldChg chg="modSp add mod">
        <pc:chgData name="Salsabil GUZANI" userId="3ba87d7d-c9f5-47a3-be5b-384d2e671f73" providerId="ADAL" clId="{B7315E1A-F6FF-451F-865D-E09D71B67D59}" dt="2025-05-30T14:33:17.568" v="600" actId="12"/>
        <pc:sldMkLst>
          <pc:docMk/>
          <pc:sldMk cId="2947003097" sldId="475"/>
        </pc:sldMkLst>
        <pc:spChg chg="mod">
          <ac:chgData name="Salsabil GUZANI" userId="3ba87d7d-c9f5-47a3-be5b-384d2e671f73" providerId="ADAL" clId="{B7315E1A-F6FF-451F-865D-E09D71B67D59}" dt="2025-05-30T14:31:45.363" v="560" actId="20577"/>
          <ac:spMkLst>
            <pc:docMk/>
            <pc:sldMk cId="2947003097" sldId="475"/>
            <ac:spMk id="5" creationId="{B79624E9-C20C-E739-2A83-8DB606BC4349}"/>
          </ac:spMkLst>
        </pc:spChg>
        <pc:spChg chg="mod">
          <ac:chgData name="Salsabil GUZANI" userId="3ba87d7d-c9f5-47a3-be5b-384d2e671f73" providerId="ADAL" clId="{B7315E1A-F6FF-451F-865D-E09D71B67D59}" dt="2025-05-30T14:31:42.609" v="558" actId="207"/>
          <ac:spMkLst>
            <pc:docMk/>
            <pc:sldMk cId="2947003097" sldId="475"/>
            <ac:spMk id="6" creationId="{3082B205-2EBF-4239-6028-D22F62168227}"/>
          </ac:spMkLst>
        </pc:spChg>
        <pc:spChg chg="mod">
          <ac:chgData name="Salsabil GUZANI" userId="3ba87d7d-c9f5-47a3-be5b-384d2e671f73" providerId="ADAL" clId="{B7315E1A-F6FF-451F-865D-E09D71B67D59}" dt="2025-05-30T14:33:17.568" v="600" actId="12"/>
          <ac:spMkLst>
            <pc:docMk/>
            <pc:sldMk cId="2947003097" sldId="475"/>
            <ac:spMk id="15" creationId="{A75D271E-359A-DBA3-E8B5-EC67983E5498}"/>
          </ac:spMkLst>
        </pc:spChg>
      </pc:sldChg>
      <pc:sldChg chg="add ord setBg">
        <pc:chgData name="Salsabil GUZANI" userId="3ba87d7d-c9f5-47a3-be5b-384d2e671f73" providerId="ADAL" clId="{B7315E1A-F6FF-451F-865D-E09D71B67D59}" dt="2025-06-02T08:17:54.511" v="833"/>
        <pc:sldMkLst>
          <pc:docMk/>
          <pc:sldMk cId="160248283" sldId="476"/>
        </pc:sldMkLst>
      </pc:sldChg>
      <pc:sldChg chg="addSp modSp add mod">
        <pc:chgData name="Salsabil GUZANI" userId="3ba87d7d-c9f5-47a3-be5b-384d2e671f73" providerId="ADAL" clId="{B7315E1A-F6FF-451F-865D-E09D71B67D59}" dt="2025-06-02T08:34:38.568" v="924" actId="1076"/>
        <pc:sldMkLst>
          <pc:docMk/>
          <pc:sldMk cId="2814210603" sldId="478"/>
        </pc:sldMkLst>
        <pc:spChg chg="add mod">
          <ac:chgData name="Salsabil GUZANI" userId="3ba87d7d-c9f5-47a3-be5b-384d2e671f73" providerId="ADAL" clId="{B7315E1A-F6FF-451F-865D-E09D71B67D59}" dt="2025-06-02T08:34:21.480" v="922" actId="113"/>
          <ac:spMkLst>
            <pc:docMk/>
            <pc:sldMk cId="2814210603" sldId="478"/>
            <ac:spMk id="4" creationId="{BE7980CE-1ED5-9C97-7163-8C696CBE1379}"/>
          </ac:spMkLst>
        </pc:spChg>
        <pc:spChg chg="mod">
          <ac:chgData name="Salsabil GUZANI" userId="3ba87d7d-c9f5-47a3-be5b-384d2e671f73" providerId="ADAL" clId="{B7315E1A-F6FF-451F-865D-E09D71B67D59}" dt="2025-06-02T08:34:38.568" v="924" actId="1076"/>
          <ac:spMkLst>
            <pc:docMk/>
            <pc:sldMk cId="2814210603" sldId="478"/>
            <ac:spMk id="10" creationId="{5D72A296-F343-69DC-34B6-BCE482B99FC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458618-560F-E541-8FDF-ED5BA4B1A7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158DA5-56AD-D441-AE53-CC3C3E85B2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5FA7-3AF3-3E44-8E69-A66D8F16ACCA}" type="datetimeFigureOut">
              <a:rPr lang="fr-FR" smtClean="0"/>
              <a:t>04/06/2025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608AE-2C6B-5444-997A-8E9A1339D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B869F-3891-AD4D-9188-30DAED6D9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9EBE-F62A-2345-B6F5-10DD0B592968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10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D904-E2EF-4109-85E4-34360EE3BC2D}" type="datetimeFigureOut">
              <a:rPr lang="fr-FR" smtClean="0"/>
              <a:t>04/06/2025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31771-BB1F-4224-BB36-D91542650C1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38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customize your presentation by modifying the “key visual” of the Cegid charter.</a:t>
            </a:r>
          </a:p>
          <a:p>
            <a:r>
              <a:rPr lang="en-US" dirty="0"/>
              <a:t>Other visuals are available in the final slides (appendices), they can simply be copied/pasted.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4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in the circle to insert a photo.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28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658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change the pictograms by copying/pasting another pictogram from the library provided in the final slides in the appendix.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51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you will find two master versions:</a:t>
            </a:r>
          </a:p>
          <a:p>
            <a:endParaRPr lang="fr-FR" dirty="0"/>
          </a:p>
          <a:p>
            <a:r>
              <a:rPr lang="en-US" dirty="0"/>
              <a:t>- 1 on a dark blue background</a:t>
            </a:r>
          </a:p>
          <a:p>
            <a:r>
              <a:rPr lang="en-US" dirty="0"/>
              <a:t>- 1 on a light blue background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in the circle to insert a photo.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025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Adjust the position of the points and modify the blocks according to the size of the texts.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27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change the pictograms by copying/pasting another pictogram from the library provided in the final slides in the appendix.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73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change the pictograms by copying/pasting another pictogram from the library provided in the final slides in the appendix.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800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slide, you will find two versions in the masters:</a:t>
            </a:r>
          </a:p>
          <a:p>
            <a:endParaRPr lang="fr-FR" dirty="0"/>
          </a:p>
          <a:p>
            <a:r>
              <a:rPr lang="en-US" dirty="0"/>
              <a:t>- 1 on a dark blue background</a:t>
            </a:r>
          </a:p>
          <a:p>
            <a:r>
              <a:rPr lang="en-US" dirty="0"/>
              <a:t>- 1 on a light blue background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in the circle to insert a photo.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31771-BB1F-4224-BB36-D91542650C19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69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svg"/><Relationship Id="rId4" Type="http://schemas.openxmlformats.org/officeDocument/2006/relationships/image" Target="../media/image25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25.svg"/><Relationship Id="rId7" Type="http://schemas.openxmlformats.org/officeDocument/2006/relationships/image" Target="../media/image31.svg"/><Relationship Id="rId12" Type="http://schemas.openxmlformats.org/officeDocument/2006/relationships/image" Target="../media/image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7.sv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35.svg"/><Relationship Id="rId14" Type="http://schemas.openxmlformats.org/officeDocument/2006/relationships/image" Target="../media/image37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12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5.sv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8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9.png"/><Relationship Id="rId7" Type="http://schemas.openxmlformats.org/officeDocument/2006/relationships/image" Target="../media/image52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50.svg"/><Relationship Id="rId9" Type="http://schemas.openxmlformats.org/officeDocument/2006/relationships/image" Target="../media/image7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1.png"/><Relationship Id="rId5" Type="http://schemas.openxmlformats.org/officeDocument/2006/relationships/image" Target="../media/image1.png"/><Relationship Id="rId4" Type="http://schemas.openxmlformats.org/officeDocument/2006/relationships/image" Target="../media/image8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2.svg"/><Relationship Id="rId7" Type="http://schemas.openxmlformats.org/officeDocument/2006/relationships/image" Target="../media/image106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svg"/><Relationship Id="rId7" Type="http://schemas.openxmlformats.org/officeDocument/2006/relationships/image" Target="../media/image102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1.png"/><Relationship Id="rId5" Type="http://schemas.openxmlformats.org/officeDocument/2006/relationships/image" Target="../media/image108.svg"/><Relationship Id="rId10" Type="http://schemas.openxmlformats.org/officeDocument/2006/relationships/image" Target="../media/image1.png"/><Relationship Id="rId4" Type="http://schemas.openxmlformats.org/officeDocument/2006/relationships/image" Target="../media/image107.png"/><Relationship Id="rId9" Type="http://schemas.openxmlformats.org/officeDocument/2006/relationships/image" Target="../media/image110.sv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3" Type="http://schemas.openxmlformats.org/officeDocument/2006/relationships/image" Target="../media/image112.svg"/><Relationship Id="rId21" Type="http://schemas.openxmlformats.org/officeDocument/2006/relationships/image" Target="../media/image1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5.sv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41.svg"/><Relationship Id="rId18" Type="http://schemas.openxmlformats.org/officeDocument/2006/relationships/image" Target="../media/image146.png"/><Relationship Id="rId3" Type="http://schemas.openxmlformats.org/officeDocument/2006/relationships/image" Target="../media/image132.svg"/><Relationship Id="rId21" Type="http://schemas.openxmlformats.org/officeDocument/2006/relationships/image" Target="../media/image149.svg"/><Relationship Id="rId7" Type="http://schemas.openxmlformats.org/officeDocument/2006/relationships/image" Target="../media/image136.svg"/><Relationship Id="rId12" Type="http://schemas.openxmlformats.org/officeDocument/2006/relationships/image" Target="../media/image140.png"/><Relationship Id="rId17" Type="http://schemas.openxmlformats.org/officeDocument/2006/relationships/image" Target="../media/image145.svg"/><Relationship Id="rId2" Type="http://schemas.openxmlformats.org/officeDocument/2006/relationships/image" Target="../media/image131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5.png"/><Relationship Id="rId11" Type="http://schemas.openxmlformats.org/officeDocument/2006/relationships/image" Target="../media/image139.svg"/><Relationship Id="rId5" Type="http://schemas.openxmlformats.org/officeDocument/2006/relationships/image" Target="../media/image134.svg"/><Relationship Id="rId15" Type="http://schemas.openxmlformats.org/officeDocument/2006/relationships/image" Target="../media/image143.svg"/><Relationship Id="rId10" Type="http://schemas.openxmlformats.org/officeDocument/2006/relationships/image" Target="../media/image138.png"/><Relationship Id="rId19" Type="http://schemas.openxmlformats.org/officeDocument/2006/relationships/image" Target="../media/image147.svg"/><Relationship Id="rId4" Type="http://schemas.openxmlformats.org/officeDocument/2006/relationships/image" Target="../media/image133.png"/><Relationship Id="rId9" Type="http://schemas.openxmlformats.org/officeDocument/2006/relationships/image" Target="../media/image137.svg"/><Relationship Id="rId14" Type="http://schemas.openxmlformats.org/officeDocument/2006/relationships/image" Target="../media/image142.png"/><Relationship Id="rId22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svg"/><Relationship Id="rId7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eu foncé lib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>
          <a:xfrm>
            <a:off x="407368" y="6623881"/>
            <a:ext cx="5040000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105464" y="6630403"/>
            <a:ext cx="263460" cy="1231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B58FAD-ABE4-49D9-A948-BE1A9DDDC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ie 3 / bleu fonc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68AB2F-B5AD-DA48-29AD-E9F4B16D4B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499073F-F260-1F66-068C-06C2131C6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CCAEFDF-EB1E-E850-80C5-14745A6D5E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4249" y="5688614"/>
            <a:ext cx="3013425" cy="90145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3D7F44A-07C8-AC7B-90C1-41E5199669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3530" y="6395822"/>
            <a:ext cx="3064421" cy="11321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468B912-C8AF-F591-C36E-6BCBFDBA6426}"/>
              </a:ext>
            </a:extLst>
          </p:cNvPr>
          <p:cNvSpPr/>
          <p:nvPr userDrawn="1"/>
        </p:nvSpPr>
        <p:spPr>
          <a:xfrm>
            <a:off x="2207877" y="-2119087"/>
            <a:ext cx="7776246" cy="777624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70D396D-3617-D950-4FE5-F0B8E7FFE5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921" y="728587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42D0E46-FD03-C4E0-619E-55FA1C2034D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8616" y="5154272"/>
            <a:ext cx="3821160" cy="2324359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65E5278-AE9F-3518-6159-FEE93FD4747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800922" y="5507807"/>
            <a:ext cx="3064421" cy="113218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1E38CB7-A8A3-E19C-E58C-A3031C641FF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9264" y="5949097"/>
            <a:ext cx="3064421" cy="113218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0578D889-7BFF-99BF-31E3-64BF73A1EB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584550" y="1304354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2D5FFD0-868F-D39C-AB45-432D927C77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6025" y="5674075"/>
            <a:ext cx="2664297" cy="1620655"/>
          </a:xfrm>
          <a:prstGeom prst="rect">
            <a:avLst/>
          </a:prstGeom>
        </p:spPr>
      </p:pic>
      <p:sp>
        <p:nvSpPr>
          <p:cNvPr id="24" name="Espace réservé pour une image  37">
            <a:extLst>
              <a:ext uri="{FF2B5EF4-FFF2-40B4-BE49-F238E27FC236}">
                <a16:creationId xmlns:a16="http://schemas.microsoft.com/office/drawing/2014/main" id="{E1095061-1837-C063-F35E-B7E5E3E409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5559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Espace réservé pour une image  37">
            <a:extLst>
              <a:ext uri="{FF2B5EF4-FFF2-40B4-BE49-F238E27FC236}">
                <a16:creationId xmlns:a16="http://schemas.microsoft.com/office/drawing/2014/main" id="{1AFE2313-97BE-4C32-6A12-CA99DDE35F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0394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6" name="Espace réservé du texte 24">
            <a:extLst>
              <a:ext uri="{FF2B5EF4-FFF2-40B4-BE49-F238E27FC236}">
                <a16:creationId xmlns:a16="http://schemas.microsoft.com/office/drawing/2014/main" id="{5E87BD78-844B-5022-D1EE-FF0D21C1EF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742" y="556638"/>
            <a:ext cx="4962525" cy="19431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 algn="ctr">
              <a:defRPr sz="4000" b="1">
                <a:solidFill>
                  <a:schemeClr val="bg1"/>
                </a:solidFill>
              </a:defRPr>
            </a:lvl2pPr>
            <a:lvl3pPr algn="ctr">
              <a:defRPr sz="4000" b="1">
                <a:solidFill>
                  <a:schemeClr val="bg1"/>
                </a:solidFill>
              </a:defRPr>
            </a:lvl3pPr>
            <a:lvl4pPr algn="ctr">
              <a:defRPr sz="4000" b="1">
                <a:solidFill>
                  <a:schemeClr val="bg1"/>
                </a:solidFill>
              </a:defRPr>
            </a:lvl4pPr>
            <a:lvl5pPr algn="ctr">
              <a:defRPr sz="4000" b="1">
                <a:solidFill>
                  <a:schemeClr val="bg1"/>
                </a:solidFill>
              </a:defRPr>
            </a:lvl5pPr>
          </a:lstStyle>
          <a:p>
            <a:pPr algn="ctr">
              <a:buClr>
                <a:schemeClr val="tx2"/>
              </a:buClr>
            </a:pPr>
            <a:r>
              <a:rPr lang="fr-FR" sz="4000" b="1" dirty="0">
                <a:solidFill>
                  <a:schemeClr val="bg1"/>
                </a:solidFill>
              </a:rPr>
              <a:t>Titre partie</a:t>
            </a:r>
          </a:p>
        </p:txBody>
      </p:sp>
      <p:sp>
        <p:nvSpPr>
          <p:cNvPr id="27" name="Espace réservé du texte 40">
            <a:extLst>
              <a:ext uri="{FF2B5EF4-FFF2-40B4-BE49-F238E27FC236}">
                <a16:creationId xmlns:a16="http://schemas.microsoft.com/office/drawing/2014/main" id="{A2D8A8D5-97B8-9565-9EC5-10986C66D5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7440" y="3189660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28" name="Espace réservé du texte 42">
            <a:extLst>
              <a:ext uri="{FF2B5EF4-FFF2-40B4-BE49-F238E27FC236}">
                <a16:creationId xmlns:a16="http://schemas.microsoft.com/office/drawing/2014/main" id="{4755E123-7433-A283-60AC-1D1882398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7610" y="3759916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29" name="Espace réservé du texte 40">
            <a:extLst>
              <a:ext uri="{FF2B5EF4-FFF2-40B4-BE49-F238E27FC236}">
                <a16:creationId xmlns:a16="http://schemas.microsoft.com/office/drawing/2014/main" id="{BB9F6258-A250-94E1-A37B-31B9E94216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321" y="3175869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30" name="Espace réservé du texte 42">
            <a:extLst>
              <a:ext uri="{FF2B5EF4-FFF2-40B4-BE49-F238E27FC236}">
                <a16:creationId xmlns:a16="http://schemas.microsoft.com/office/drawing/2014/main" id="{EFAE36B9-008C-6449-2D9A-F2C5B7B98A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1" y="3746125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8222B47-6F94-66F3-C1CE-A9F8DC0723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3393" y="4302598"/>
            <a:ext cx="3605213" cy="2382838"/>
          </a:xfrm>
          <a:prstGeom prst="rect">
            <a:avLst/>
          </a:prstGeo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</a:defRPr>
            </a:lvl1pPr>
            <a:lvl2pPr>
              <a:defRPr sz="15000" b="1">
                <a:solidFill>
                  <a:schemeClr val="bg1"/>
                </a:solidFill>
              </a:defRPr>
            </a:lvl2pPr>
            <a:lvl3pPr>
              <a:defRPr sz="15000" b="1">
                <a:solidFill>
                  <a:schemeClr val="bg1"/>
                </a:solidFill>
              </a:defRPr>
            </a:lvl3pPr>
            <a:lvl4pPr>
              <a:defRPr sz="15000" b="1">
                <a:solidFill>
                  <a:schemeClr val="bg1"/>
                </a:solidFill>
              </a:defRPr>
            </a:lvl4pPr>
            <a:lvl5pPr>
              <a:defRPr sz="15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A460CC5-CFFE-05F3-661E-BBC2C265DB1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098178" y="2041015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22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ie 3 /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5659C799-54C5-564A-C58A-387EEA44D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249" y="5688614"/>
            <a:ext cx="3013425" cy="90145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53E45D8-A001-372B-12C5-B8E7A6461E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3530" y="6395822"/>
            <a:ext cx="3064421" cy="11321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19575C39-BAD8-704C-0B96-90787D7DF6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9264" y="5949097"/>
            <a:ext cx="3064421" cy="11321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4E0773BA-30EB-9666-5248-6896FE88F3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584" y="4916677"/>
            <a:ext cx="3766770" cy="2291275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1ED0F71E-B947-6955-7338-07DB060B76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9264" y="5688614"/>
            <a:ext cx="2624361" cy="1596363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D2E464B-1303-8DC1-B58F-6765E1A60B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800922" y="5507807"/>
            <a:ext cx="3064421" cy="113218"/>
          </a:xfrm>
          <a:prstGeom prst="rect">
            <a:avLst/>
          </a:prstGeom>
        </p:spPr>
      </p:pic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499073F-F260-1F66-068C-06C2131C6DD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468B912-C8AF-F591-C36E-6BCBFDBA6426}"/>
              </a:ext>
            </a:extLst>
          </p:cNvPr>
          <p:cNvSpPr/>
          <p:nvPr userDrawn="1"/>
        </p:nvSpPr>
        <p:spPr>
          <a:xfrm>
            <a:off x="2207877" y="-2119087"/>
            <a:ext cx="7776246" cy="7776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70D396D-3617-D950-4FE5-F0B8E7FFE50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921" y="728587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0578D889-7BFF-99BF-31E3-64BF73A1EB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584550" y="1304354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Espace réservé pour une image  37">
            <a:extLst>
              <a:ext uri="{FF2B5EF4-FFF2-40B4-BE49-F238E27FC236}">
                <a16:creationId xmlns:a16="http://schemas.microsoft.com/office/drawing/2014/main" id="{E1095061-1837-C063-F35E-B7E5E3E409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5559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Espace réservé pour une image  37">
            <a:extLst>
              <a:ext uri="{FF2B5EF4-FFF2-40B4-BE49-F238E27FC236}">
                <a16:creationId xmlns:a16="http://schemas.microsoft.com/office/drawing/2014/main" id="{1AFE2313-97BE-4C32-6A12-CA99DDE35F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0394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6" name="Espace réservé du texte 24">
            <a:extLst>
              <a:ext uri="{FF2B5EF4-FFF2-40B4-BE49-F238E27FC236}">
                <a16:creationId xmlns:a16="http://schemas.microsoft.com/office/drawing/2014/main" id="{5E87BD78-844B-5022-D1EE-FF0D21C1EF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742" y="556638"/>
            <a:ext cx="4962525" cy="19431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 algn="ctr">
              <a:defRPr sz="4000" b="1">
                <a:solidFill>
                  <a:schemeClr val="bg1"/>
                </a:solidFill>
              </a:defRPr>
            </a:lvl2pPr>
            <a:lvl3pPr algn="ctr">
              <a:defRPr sz="4000" b="1">
                <a:solidFill>
                  <a:schemeClr val="bg1"/>
                </a:solidFill>
              </a:defRPr>
            </a:lvl3pPr>
            <a:lvl4pPr algn="ctr">
              <a:defRPr sz="4000" b="1">
                <a:solidFill>
                  <a:schemeClr val="bg1"/>
                </a:solidFill>
              </a:defRPr>
            </a:lvl4pPr>
            <a:lvl5pPr algn="ctr">
              <a:defRPr sz="4000" b="1">
                <a:solidFill>
                  <a:schemeClr val="bg1"/>
                </a:solidFill>
              </a:defRPr>
            </a:lvl5pPr>
          </a:lstStyle>
          <a:p>
            <a:pPr algn="ctr">
              <a:buClr>
                <a:schemeClr val="tx2"/>
              </a:buClr>
            </a:pPr>
            <a:r>
              <a:rPr lang="fr-FR" sz="4000" b="1" dirty="0">
                <a:solidFill>
                  <a:schemeClr val="bg1"/>
                </a:solidFill>
              </a:rPr>
              <a:t>Titre partie</a:t>
            </a:r>
          </a:p>
        </p:txBody>
      </p:sp>
      <p:sp>
        <p:nvSpPr>
          <p:cNvPr id="27" name="Espace réservé du texte 40">
            <a:extLst>
              <a:ext uri="{FF2B5EF4-FFF2-40B4-BE49-F238E27FC236}">
                <a16:creationId xmlns:a16="http://schemas.microsoft.com/office/drawing/2014/main" id="{A2D8A8D5-97B8-9565-9EC5-10986C66D5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7440" y="3189660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28" name="Espace réservé du texte 42">
            <a:extLst>
              <a:ext uri="{FF2B5EF4-FFF2-40B4-BE49-F238E27FC236}">
                <a16:creationId xmlns:a16="http://schemas.microsoft.com/office/drawing/2014/main" id="{4755E123-7433-A283-60AC-1D1882398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7610" y="3759916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29" name="Espace réservé du texte 40">
            <a:extLst>
              <a:ext uri="{FF2B5EF4-FFF2-40B4-BE49-F238E27FC236}">
                <a16:creationId xmlns:a16="http://schemas.microsoft.com/office/drawing/2014/main" id="{BB9F6258-A250-94E1-A37B-31B9E94216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321" y="3175869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30" name="Espace réservé du texte 42">
            <a:extLst>
              <a:ext uri="{FF2B5EF4-FFF2-40B4-BE49-F238E27FC236}">
                <a16:creationId xmlns:a16="http://schemas.microsoft.com/office/drawing/2014/main" id="{EFAE36B9-008C-6449-2D9A-F2C5B7B98A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1" y="3746125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8222B47-6F94-66F3-C1CE-A9F8DC0723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3393" y="4302598"/>
            <a:ext cx="3605213" cy="2382838"/>
          </a:xfrm>
          <a:prstGeom prst="rect">
            <a:avLst/>
          </a:prstGeo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</a:defRPr>
            </a:lvl1pPr>
            <a:lvl2pPr>
              <a:defRPr sz="15000" b="1">
                <a:solidFill>
                  <a:schemeClr val="bg1"/>
                </a:solidFill>
              </a:defRPr>
            </a:lvl2pPr>
            <a:lvl3pPr>
              <a:defRPr sz="15000" b="1">
                <a:solidFill>
                  <a:schemeClr val="bg1"/>
                </a:solidFill>
              </a:defRPr>
            </a:lvl3pPr>
            <a:lvl4pPr>
              <a:defRPr sz="15000" b="1">
                <a:solidFill>
                  <a:schemeClr val="bg1"/>
                </a:solidFill>
              </a:defRPr>
            </a:lvl4pPr>
            <a:lvl5pPr>
              <a:defRPr sz="15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A460CC5-CFFE-05F3-661E-BBC2C265DB1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9098178" y="2041015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9FBD5A31-93EF-F05A-3B4F-FF5CF2612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91344" y="6562325"/>
            <a:ext cx="26346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862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EAF08ABC-06D7-816F-2110-BFF319B4D696}"/>
              </a:ext>
            </a:extLst>
          </p:cNvPr>
          <p:cNvSpPr/>
          <p:nvPr userDrawn="1"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926A7F-2766-6232-5C25-4143266F3B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411C485-6F78-F721-1317-7C887E9448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CB3D4C1-2C28-79BF-F874-98B1714C41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9770" y="620688"/>
            <a:ext cx="863426" cy="801355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1E8E157-C844-7F87-80A9-047962309D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67" y="1556072"/>
            <a:ext cx="2102031" cy="936824"/>
          </a:xfrm>
          <a:prstGeom prst="rect">
            <a:avLst/>
          </a:prstGeom>
        </p:spPr>
        <p:txBody>
          <a:bodyPr/>
          <a:lstStyle>
            <a:lvl1pPr algn="ctr">
              <a:defRPr sz="1600" b="0">
                <a:solidFill>
                  <a:schemeClr val="bg1"/>
                </a:solidFill>
              </a:defRPr>
            </a:lvl1pPr>
            <a:lvl2pPr algn="ctr">
              <a:defRPr sz="1600" b="0">
                <a:solidFill>
                  <a:schemeClr val="bg1"/>
                </a:solidFill>
              </a:defRPr>
            </a:lvl2pPr>
            <a:lvl3pPr algn="ctr">
              <a:defRPr sz="1600" b="0">
                <a:solidFill>
                  <a:schemeClr val="bg1"/>
                </a:solidFill>
              </a:defRPr>
            </a:lvl3pPr>
            <a:lvl4pPr algn="ctr">
              <a:defRPr sz="1600" b="0">
                <a:solidFill>
                  <a:schemeClr val="bg1"/>
                </a:solidFill>
              </a:defRPr>
            </a:lvl4pPr>
            <a:lvl5pPr algn="ctr"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partie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943EEE4-A446-B1E4-D998-935676B0E2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2219" y="1089025"/>
            <a:ext cx="7034301" cy="4679950"/>
          </a:xfrm>
          <a:prstGeom prst="rect">
            <a:avLst/>
          </a:prstGeom>
        </p:spPr>
        <p:txBody>
          <a:bodyPr anchor="ctr" anchorCtr="0"/>
          <a:lstStyle>
            <a:lvl1pPr>
              <a:defRPr sz="2400" b="0">
                <a:solidFill>
                  <a:schemeClr val="bg1"/>
                </a:solidFill>
              </a:defRPr>
            </a:lvl1pPr>
            <a:lvl2pPr>
              <a:defRPr sz="24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400" b="0">
                <a:solidFill>
                  <a:schemeClr val="bg1"/>
                </a:solidFill>
              </a:defRPr>
            </a:lvl4pPr>
            <a:lvl5pPr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- Titre sous-chapitre</a:t>
            </a:r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58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ique/chronologi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que 44">
            <a:extLst>
              <a:ext uri="{FF2B5EF4-FFF2-40B4-BE49-F238E27FC236}">
                <a16:creationId xmlns:a16="http://schemas.microsoft.com/office/drawing/2014/main" id="{DDEA4B5D-29D2-B9C7-0F47-8C8BED0B14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1968896" y="1069986"/>
            <a:ext cx="14710190" cy="826860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D8E286-8C85-5BF4-687F-74FBAB35A1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B833D0-C4E6-EB49-8963-C36B294D98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53AC89A-EAA8-D87C-CB3C-F658F8967E72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476672"/>
            <a:ext cx="0" cy="662473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DED017E-7B20-AFD3-9E65-DCE57A2DF3D4}"/>
              </a:ext>
            </a:extLst>
          </p:cNvPr>
          <p:cNvSpPr txBox="1"/>
          <p:nvPr userDrawn="1"/>
        </p:nvSpPr>
        <p:spPr>
          <a:xfrm>
            <a:off x="4925107" y="3455336"/>
            <a:ext cx="504056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fr-FR" sz="1400" b="1" dirty="0">
                <a:solidFill>
                  <a:schemeClr val="bg1"/>
                </a:solidFill>
              </a:rPr>
              <a:t>201</a:t>
            </a:r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823F605-2226-948A-0DFC-D04127758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9626" y="5436114"/>
            <a:ext cx="2353080" cy="2142356"/>
          </a:xfrm>
          <a:prstGeom prst="rect">
            <a:avLst/>
          </a:prstGeom>
        </p:spPr>
      </p:pic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25112632-0095-9C34-41A6-AD0DA53268FA}"/>
              </a:ext>
            </a:extLst>
          </p:cNvPr>
          <p:cNvSpPr/>
          <p:nvPr userDrawn="1"/>
        </p:nvSpPr>
        <p:spPr>
          <a:xfrm>
            <a:off x="5879976" y="247682"/>
            <a:ext cx="432048" cy="22898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92A9097-AD9C-28E2-CB96-946A39A4C3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5123234B-3F36-FEA1-86D7-1F5B1E8E0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2690" y="404665"/>
            <a:ext cx="4562417" cy="975320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tx2"/>
                </a:solidFill>
              </a:defRPr>
            </a:lvl2pPr>
            <a:lvl3pPr>
              <a:defRPr sz="2800" b="1">
                <a:solidFill>
                  <a:schemeClr val="tx2"/>
                </a:solidFill>
              </a:defRPr>
            </a:lvl3pPr>
            <a:lvl4pPr>
              <a:defRPr sz="2800" b="1">
                <a:solidFill>
                  <a:schemeClr val="tx2"/>
                </a:solidFill>
              </a:defRPr>
            </a:lvl4pPr>
            <a:lvl5pPr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slide chronologie/historique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F70DBFD-1BF6-789F-AB76-19E39E9F735C}"/>
              </a:ext>
            </a:extLst>
          </p:cNvPr>
          <p:cNvSpPr txBox="1"/>
          <p:nvPr userDrawn="1"/>
        </p:nvSpPr>
        <p:spPr>
          <a:xfrm>
            <a:off x="4925107" y="5075287"/>
            <a:ext cx="504056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fr-FR" sz="14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E6EE4B3E-51AD-D546-BC30-6D8248998E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6589" y="1843272"/>
            <a:ext cx="641092" cy="65596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2022</a:t>
            </a:r>
          </a:p>
        </p:txBody>
      </p:sp>
      <p:sp>
        <p:nvSpPr>
          <p:cNvPr id="26" name="Espace réservé du texte 24">
            <a:extLst>
              <a:ext uri="{FF2B5EF4-FFF2-40B4-BE49-F238E27FC236}">
                <a16:creationId xmlns:a16="http://schemas.microsoft.com/office/drawing/2014/main" id="{F6FA5462-CF1A-4285-96D5-D7E1032546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6589" y="3295784"/>
            <a:ext cx="641092" cy="65596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2019</a:t>
            </a:r>
          </a:p>
        </p:txBody>
      </p: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2910153A-90D6-EB1F-D07F-577716F6F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2986" y="4876303"/>
            <a:ext cx="641092" cy="65596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2016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A325627D-90EB-98A3-FB19-3D785DBDB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2519" y="845072"/>
            <a:ext cx="641092" cy="65596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2023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C395E444-5F97-FA71-B7DC-F788DC894F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3592" y="2555978"/>
            <a:ext cx="641092" cy="65596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2021</a:t>
            </a:r>
          </a:p>
        </p:txBody>
      </p:sp>
      <p:sp>
        <p:nvSpPr>
          <p:cNvPr id="30" name="Espace réservé du texte 24">
            <a:extLst>
              <a:ext uri="{FF2B5EF4-FFF2-40B4-BE49-F238E27FC236}">
                <a16:creationId xmlns:a16="http://schemas.microsoft.com/office/drawing/2014/main" id="{8ED67213-6DD5-95A0-FDA7-5D1E16F51E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3592" y="4144783"/>
            <a:ext cx="641092" cy="65596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2018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F518847-CF16-6B4D-BC5B-B0C9B3C8C7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1954" y="1805052"/>
            <a:ext cx="3888432" cy="23475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7" name="Espace réservé du texte 31">
            <a:extLst>
              <a:ext uri="{FF2B5EF4-FFF2-40B4-BE49-F238E27FC236}">
                <a16:creationId xmlns:a16="http://schemas.microsoft.com/office/drawing/2014/main" id="{CD543AE6-4B03-3606-300B-B04FD01660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1954" y="2101375"/>
            <a:ext cx="3888432" cy="885141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42" name="Espace réservé du texte 31">
            <a:extLst>
              <a:ext uri="{FF2B5EF4-FFF2-40B4-BE49-F238E27FC236}">
                <a16:creationId xmlns:a16="http://schemas.microsoft.com/office/drawing/2014/main" id="{A6443461-553D-209D-D11B-0D44300D73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1954" y="3295386"/>
            <a:ext cx="3888432" cy="23475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43" name="Espace réservé du texte 31">
            <a:extLst>
              <a:ext uri="{FF2B5EF4-FFF2-40B4-BE49-F238E27FC236}">
                <a16:creationId xmlns:a16="http://schemas.microsoft.com/office/drawing/2014/main" id="{38CB922C-79B9-CB04-A117-DA03A8ED8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1954" y="3591709"/>
            <a:ext cx="3888432" cy="885141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46" name="Espace réservé du texte 31">
            <a:extLst>
              <a:ext uri="{FF2B5EF4-FFF2-40B4-BE49-F238E27FC236}">
                <a16:creationId xmlns:a16="http://schemas.microsoft.com/office/drawing/2014/main" id="{82D8DE1E-E3B2-A961-DE4A-E2E7680461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1954" y="4831357"/>
            <a:ext cx="3888432" cy="23475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47" name="Espace réservé du texte 31">
            <a:extLst>
              <a:ext uri="{FF2B5EF4-FFF2-40B4-BE49-F238E27FC236}">
                <a16:creationId xmlns:a16="http://schemas.microsoft.com/office/drawing/2014/main" id="{5769528B-3F61-D1BF-8344-7444D31EDA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1954" y="5127680"/>
            <a:ext cx="3888432" cy="885141"/>
          </a:xfrm>
          <a:prstGeom prst="rect">
            <a:avLst/>
          </a:prstGeom>
        </p:spPr>
        <p:txBody>
          <a:bodyPr/>
          <a:lstStyle>
            <a:lvl1pPr algn="r">
              <a:defRPr sz="1000" b="0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48" name="Espace réservé du texte 31">
            <a:extLst>
              <a:ext uri="{FF2B5EF4-FFF2-40B4-BE49-F238E27FC236}">
                <a16:creationId xmlns:a16="http://schemas.microsoft.com/office/drawing/2014/main" id="{BBFB64BE-7AF1-78DC-5555-52230E6F07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85208" y="845072"/>
            <a:ext cx="3888432" cy="234751"/>
          </a:xfrm>
          <a:prstGeom prst="rect">
            <a:avLst/>
          </a:prstGeom>
        </p:spPr>
        <p:txBody>
          <a:bodyPr/>
          <a:lstStyle>
            <a:lvl1pPr algn="l">
              <a:defRPr sz="1000" b="1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49" name="Espace réservé du texte 31">
            <a:extLst>
              <a:ext uri="{FF2B5EF4-FFF2-40B4-BE49-F238E27FC236}">
                <a16:creationId xmlns:a16="http://schemas.microsoft.com/office/drawing/2014/main" id="{AA0A0A45-CE97-F8D2-BD1C-4175F8DF00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5208" y="1141395"/>
            <a:ext cx="3888432" cy="885141"/>
          </a:xfrm>
          <a:prstGeom prst="rect">
            <a:avLst/>
          </a:prstGeom>
        </p:spPr>
        <p:txBody>
          <a:bodyPr/>
          <a:lstStyle>
            <a:lvl1pPr algn="l">
              <a:defRPr sz="1000" b="0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51" name="Espace réservé du texte 31">
            <a:extLst>
              <a:ext uri="{FF2B5EF4-FFF2-40B4-BE49-F238E27FC236}">
                <a16:creationId xmlns:a16="http://schemas.microsoft.com/office/drawing/2014/main" id="{201C6D72-A7D1-89E3-331A-FE9F66A6B4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04224" y="2551835"/>
            <a:ext cx="3888432" cy="234751"/>
          </a:xfrm>
          <a:prstGeom prst="rect">
            <a:avLst/>
          </a:prstGeom>
        </p:spPr>
        <p:txBody>
          <a:bodyPr/>
          <a:lstStyle>
            <a:lvl1pPr algn="l">
              <a:defRPr sz="1000" b="1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2" name="Espace réservé du texte 31">
            <a:extLst>
              <a:ext uri="{FF2B5EF4-FFF2-40B4-BE49-F238E27FC236}">
                <a16:creationId xmlns:a16="http://schemas.microsoft.com/office/drawing/2014/main" id="{910225B6-B32B-C4E6-E543-768741EEA4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04224" y="2848158"/>
            <a:ext cx="3888432" cy="885141"/>
          </a:xfrm>
          <a:prstGeom prst="rect">
            <a:avLst/>
          </a:prstGeom>
        </p:spPr>
        <p:txBody>
          <a:bodyPr/>
          <a:lstStyle>
            <a:lvl1pPr algn="l">
              <a:defRPr sz="1000" b="0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53" name="Espace réservé du texte 31">
            <a:extLst>
              <a:ext uri="{FF2B5EF4-FFF2-40B4-BE49-F238E27FC236}">
                <a16:creationId xmlns:a16="http://schemas.microsoft.com/office/drawing/2014/main" id="{97C483A8-0983-C282-C4CF-787996684A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18572" y="4193078"/>
            <a:ext cx="3888432" cy="234751"/>
          </a:xfrm>
          <a:prstGeom prst="rect">
            <a:avLst/>
          </a:prstGeom>
        </p:spPr>
        <p:txBody>
          <a:bodyPr/>
          <a:lstStyle>
            <a:lvl1pPr algn="l">
              <a:defRPr sz="1000" b="1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54" name="Espace réservé du texte 31">
            <a:extLst>
              <a:ext uri="{FF2B5EF4-FFF2-40B4-BE49-F238E27FC236}">
                <a16:creationId xmlns:a16="http://schemas.microsoft.com/office/drawing/2014/main" id="{F27E0CD8-9386-F10B-1545-34F7992C5A3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18572" y="4489401"/>
            <a:ext cx="3888432" cy="885141"/>
          </a:xfrm>
          <a:prstGeom prst="rect">
            <a:avLst/>
          </a:prstGeom>
        </p:spPr>
        <p:txBody>
          <a:bodyPr/>
          <a:lstStyle>
            <a:lvl1pPr algn="l">
              <a:defRPr sz="1000" b="0">
                <a:solidFill>
                  <a:schemeClr val="tx1"/>
                </a:solidFill>
              </a:defRPr>
            </a:lvl1pPr>
            <a:lvl2pPr algn="r">
              <a:defRPr sz="1000" b="1">
                <a:solidFill>
                  <a:schemeClr val="tx1"/>
                </a:solidFill>
              </a:defRPr>
            </a:lvl2pPr>
            <a:lvl3pPr algn="r">
              <a:defRPr sz="1000" b="1">
                <a:solidFill>
                  <a:schemeClr val="tx1"/>
                </a:solidFill>
              </a:defRPr>
            </a:lvl3pPr>
            <a:lvl4pPr algn="r">
              <a:defRPr sz="1000" b="1">
                <a:solidFill>
                  <a:schemeClr val="tx1"/>
                </a:solidFill>
              </a:defRPr>
            </a:lvl4pPr>
            <a:lvl5pPr algn="r">
              <a:defRPr sz="10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</p:spTree>
    <p:extLst>
      <p:ext uri="{BB962C8B-B14F-4D97-AF65-F5344CB8AC3E}">
        <p14:creationId xmlns:p14="http://schemas.microsoft.com/office/powerpoint/2010/main" val="303393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/ 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4413F8-B5AC-50EC-96D4-8E13AFDAD1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F4ACBC-9A80-4D01-85F1-781F46FDF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09A9C69-EDCD-7D4B-A2F8-BCE263378FB8}"/>
              </a:ext>
            </a:extLst>
          </p:cNvPr>
          <p:cNvPicPr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76" y="776906"/>
            <a:ext cx="11391900" cy="6067425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6A0DD17E-455A-6E42-9897-537B9FCFC1D8}"/>
              </a:ext>
            </a:extLst>
          </p:cNvPr>
          <p:cNvSpPr/>
          <p:nvPr/>
        </p:nvSpPr>
        <p:spPr>
          <a:xfrm flipH="1">
            <a:off x="9514510" y="5181763"/>
            <a:ext cx="144016" cy="1026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AC6CCA89-3CF8-09C5-5B8F-F649CFD54456}"/>
              </a:ext>
            </a:extLst>
          </p:cNvPr>
          <p:cNvSpPr/>
          <p:nvPr userDrawn="1"/>
        </p:nvSpPr>
        <p:spPr>
          <a:xfrm rot="5400000">
            <a:off x="11565459" y="741786"/>
            <a:ext cx="522450" cy="37213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1C09AFA-DCF9-DFF8-400B-E784FD3C61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48" name="Espace réservé du texte 43">
            <a:extLst>
              <a:ext uri="{FF2B5EF4-FFF2-40B4-BE49-F238E27FC236}">
                <a16:creationId xmlns:a16="http://schemas.microsoft.com/office/drawing/2014/main" id="{D5E92762-8708-A443-56C4-86A7405B61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2691" y="404664"/>
            <a:ext cx="2780982" cy="180022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tx2"/>
                </a:solidFill>
              </a:defRPr>
            </a:lvl2pPr>
            <a:lvl3pPr>
              <a:defRPr sz="2800" b="1">
                <a:solidFill>
                  <a:schemeClr val="tx2"/>
                </a:solidFill>
              </a:defRPr>
            </a:lvl3pPr>
            <a:lvl4pPr>
              <a:defRPr sz="2800" b="1">
                <a:solidFill>
                  <a:schemeClr val="tx2"/>
                </a:solidFill>
              </a:defRPr>
            </a:lvl4pPr>
            <a:lvl5pPr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slide</a:t>
            </a:r>
          </a:p>
          <a:p>
            <a:pPr lvl="0"/>
            <a:r>
              <a:rPr lang="fr-FR" dirty="0"/>
              <a:t>(roadmap)</a:t>
            </a:r>
          </a:p>
        </p:txBody>
      </p:sp>
    </p:spTree>
    <p:extLst>
      <p:ext uri="{BB962C8B-B14F-4D97-AF65-F5344CB8AC3E}">
        <p14:creationId xmlns:p14="http://schemas.microsoft.com/office/powerpoint/2010/main" val="1739243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/ bleu fonc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93CF4B37-95EC-F41E-7342-06913508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54" y="817959"/>
            <a:ext cx="11391900" cy="606742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4413F8-B5AC-50EC-96D4-8E13AFDAD1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F4ACBC-9A80-4D01-85F1-781F46FDF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AC6CCA89-3CF8-09C5-5B8F-F649CFD54456}"/>
              </a:ext>
            </a:extLst>
          </p:cNvPr>
          <p:cNvSpPr/>
          <p:nvPr userDrawn="1"/>
        </p:nvSpPr>
        <p:spPr>
          <a:xfrm rot="5400000">
            <a:off x="11565459" y="741786"/>
            <a:ext cx="522450" cy="37213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space réservé du texte 43">
            <a:extLst>
              <a:ext uri="{FF2B5EF4-FFF2-40B4-BE49-F238E27FC236}">
                <a16:creationId xmlns:a16="http://schemas.microsoft.com/office/drawing/2014/main" id="{D5E92762-8708-A443-56C4-86A7405B61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2691" y="404664"/>
            <a:ext cx="2780982" cy="180022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tx2"/>
                </a:solidFill>
              </a:defRPr>
            </a:lvl2pPr>
            <a:lvl3pPr>
              <a:defRPr sz="2800" b="1">
                <a:solidFill>
                  <a:schemeClr val="tx2"/>
                </a:solidFill>
              </a:defRPr>
            </a:lvl3pPr>
            <a:lvl4pPr>
              <a:defRPr sz="2800" b="1">
                <a:solidFill>
                  <a:schemeClr val="tx2"/>
                </a:solidFill>
              </a:defRPr>
            </a:lvl4pPr>
            <a:lvl5pPr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slide (roadmap)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B7B140-BBF3-67F1-DB12-29165DD5DB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B262015-84A2-68D2-CC38-D6904A546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472" y="2876027"/>
            <a:ext cx="2881313" cy="1655762"/>
          </a:xfrm>
          <a:prstGeom prst="roundRect">
            <a:avLst>
              <a:gd name="adj" fmla="val 2600"/>
            </a:avLst>
          </a:prstGeom>
          <a:solidFill>
            <a:schemeClr val="tx2"/>
          </a:solidFill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texte</a:t>
            </a:r>
          </a:p>
        </p:txBody>
      </p:sp>
    </p:spTree>
    <p:extLst>
      <p:ext uri="{BB962C8B-B14F-4D97-AF65-F5344CB8AC3E}">
        <p14:creationId xmlns:p14="http://schemas.microsoft.com/office/powerpoint/2010/main" val="3193327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bleu fonc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02C78F-948A-498A-BED6-3A0453F60C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3C3635-8D42-3E7F-C0C6-58EF2B91DF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9796404-C73D-FC4A-EBAF-01E0AEB7CFEA}"/>
              </a:ext>
            </a:extLst>
          </p:cNvPr>
          <p:cNvCxnSpPr>
            <a:cxnSpLocks/>
          </p:cNvCxnSpPr>
          <p:nvPr userDrawn="1"/>
        </p:nvCxnSpPr>
        <p:spPr>
          <a:xfrm>
            <a:off x="0" y="2924944"/>
            <a:ext cx="12192000" cy="0"/>
          </a:xfrm>
          <a:prstGeom prst="line">
            <a:avLst/>
          </a:prstGeom>
          <a:ln w="1016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E3628956-5A28-585F-7F9F-F4CBE6263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1845" y="-122068"/>
            <a:ext cx="2789424" cy="2958701"/>
          </a:xfrm>
          <a:prstGeom prst="rect">
            <a:avLst/>
          </a:prstGeom>
        </p:spPr>
      </p:pic>
      <p:pic>
        <p:nvPicPr>
          <p:cNvPr id="10" name="Image 9" descr="Une image contenant art&#10;&#10;Description générée automatiquement avec une confiance faible">
            <a:extLst>
              <a:ext uri="{FF2B5EF4-FFF2-40B4-BE49-F238E27FC236}">
                <a16:creationId xmlns:a16="http://schemas.microsoft.com/office/drawing/2014/main" id="{9D190BD8-B349-B13D-7119-782DF5FD1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6142" y="-1003251"/>
            <a:ext cx="2143359" cy="4948343"/>
          </a:xfrm>
          <a:prstGeom prst="rect">
            <a:avLst/>
          </a:prstGeom>
        </p:spPr>
      </p:pic>
      <p:pic>
        <p:nvPicPr>
          <p:cNvPr id="12" name="Image 11" descr="Une image contenant croquis, noir, noir et blanc, art&#10;&#10;Description générée automatiquement">
            <a:extLst>
              <a:ext uri="{FF2B5EF4-FFF2-40B4-BE49-F238E27FC236}">
                <a16:creationId xmlns:a16="http://schemas.microsoft.com/office/drawing/2014/main" id="{0C1BFACD-EB63-E53E-657A-AA8E40BA6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11758" y="1093002"/>
            <a:ext cx="3171368" cy="164410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0C963D3-CEAC-C27F-0D2F-C6E9C6C78884}"/>
              </a:ext>
            </a:extLst>
          </p:cNvPr>
          <p:cNvSpPr txBox="1"/>
          <p:nvPr userDrawn="1"/>
        </p:nvSpPr>
        <p:spPr>
          <a:xfrm>
            <a:off x="454804" y="357742"/>
            <a:ext cx="6048672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fr-FR" sz="3600" b="1" dirty="0">
                <a:solidFill>
                  <a:schemeClr val="tx2"/>
                </a:solidFill>
              </a:rPr>
              <a:t>Titre slide (timeline)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37" name="Espace réservé du texte 35">
            <a:extLst>
              <a:ext uri="{FF2B5EF4-FFF2-40B4-BE49-F238E27FC236}">
                <a16:creationId xmlns:a16="http://schemas.microsoft.com/office/drawing/2014/main" id="{F47F5661-F20A-AAA6-3BA3-642F61B8DE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3270" y="2237340"/>
            <a:ext cx="1392730" cy="1375208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2019</a:t>
            </a:r>
          </a:p>
        </p:txBody>
      </p:sp>
      <p:sp>
        <p:nvSpPr>
          <p:cNvPr id="38" name="Espace réservé du texte 35">
            <a:extLst>
              <a:ext uri="{FF2B5EF4-FFF2-40B4-BE49-F238E27FC236}">
                <a16:creationId xmlns:a16="http://schemas.microsoft.com/office/drawing/2014/main" id="{42D34A7E-E28A-E1FA-860D-0652849BF4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8132" y="2218856"/>
            <a:ext cx="1392730" cy="1375208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2020</a:t>
            </a:r>
          </a:p>
        </p:txBody>
      </p:sp>
      <p:sp>
        <p:nvSpPr>
          <p:cNvPr id="39" name="Espace réservé du texte 35">
            <a:extLst>
              <a:ext uri="{FF2B5EF4-FFF2-40B4-BE49-F238E27FC236}">
                <a16:creationId xmlns:a16="http://schemas.microsoft.com/office/drawing/2014/main" id="{F3F8D9FB-E7C6-99D2-9864-732EF2FBA0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8344" y="2237340"/>
            <a:ext cx="1392730" cy="1375208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2021</a:t>
            </a:r>
          </a:p>
        </p:txBody>
      </p:sp>
      <p:sp>
        <p:nvSpPr>
          <p:cNvPr id="40" name="Espace réservé du texte 35">
            <a:extLst>
              <a:ext uri="{FF2B5EF4-FFF2-40B4-BE49-F238E27FC236}">
                <a16:creationId xmlns:a16="http://schemas.microsoft.com/office/drawing/2014/main" id="{34767C94-BBA0-5BBF-6742-B69F861BBB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3206" y="2218856"/>
            <a:ext cx="1392730" cy="1375208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2022</a:t>
            </a:r>
          </a:p>
        </p:txBody>
      </p:sp>
      <p:sp>
        <p:nvSpPr>
          <p:cNvPr id="41" name="Espace réservé du texte 35">
            <a:extLst>
              <a:ext uri="{FF2B5EF4-FFF2-40B4-BE49-F238E27FC236}">
                <a16:creationId xmlns:a16="http://schemas.microsoft.com/office/drawing/2014/main" id="{6C120551-DF11-7A80-B41C-7A6F3832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6316" y="2193185"/>
            <a:ext cx="1392730" cy="1375208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2023</a:t>
            </a:r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EE55BF8B-1D9D-C510-09C1-930F75EFF5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446" y="4044251"/>
            <a:ext cx="2174378" cy="54876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8ACB6D7D-9086-E198-50FB-02E784F845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414" y="4700105"/>
            <a:ext cx="1768443" cy="1523154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6" name="Espace réservé du texte 42">
            <a:extLst>
              <a:ext uri="{FF2B5EF4-FFF2-40B4-BE49-F238E27FC236}">
                <a16:creationId xmlns:a16="http://schemas.microsoft.com/office/drawing/2014/main" id="{8F17E7B5-6632-4B7B-16B9-139977FBEC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688" y="4044034"/>
            <a:ext cx="2174378" cy="54876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47" name="Espace réservé du texte 44">
            <a:extLst>
              <a:ext uri="{FF2B5EF4-FFF2-40B4-BE49-F238E27FC236}">
                <a16:creationId xmlns:a16="http://schemas.microsoft.com/office/drawing/2014/main" id="{808B8CDF-32EA-34E3-16E1-12A8C5D792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9656" y="4699888"/>
            <a:ext cx="1768443" cy="1523154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8" name="Espace réservé du texte 42">
            <a:extLst>
              <a:ext uri="{FF2B5EF4-FFF2-40B4-BE49-F238E27FC236}">
                <a16:creationId xmlns:a16="http://schemas.microsoft.com/office/drawing/2014/main" id="{C741C630-261E-B65B-7DF3-02873D63B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1066" y="4052354"/>
            <a:ext cx="2174378" cy="54876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49" name="Espace réservé du texte 44">
            <a:extLst>
              <a:ext uri="{FF2B5EF4-FFF2-40B4-BE49-F238E27FC236}">
                <a16:creationId xmlns:a16="http://schemas.microsoft.com/office/drawing/2014/main" id="{495CDFAC-F8D1-79B3-6FEA-6D25300D63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74034" y="4708208"/>
            <a:ext cx="1768443" cy="1523154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50" name="Espace réservé du texte 42">
            <a:extLst>
              <a:ext uri="{FF2B5EF4-FFF2-40B4-BE49-F238E27FC236}">
                <a16:creationId xmlns:a16="http://schemas.microsoft.com/office/drawing/2014/main" id="{5B7E4228-8DCF-4657-FF5E-2BB4F94339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20936" y="4044034"/>
            <a:ext cx="2174378" cy="54876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1" name="Espace réservé du texte 44">
            <a:extLst>
              <a:ext uri="{FF2B5EF4-FFF2-40B4-BE49-F238E27FC236}">
                <a16:creationId xmlns:a16="http://schemas.microsoft.com/office/drawing/2014/main" id="{BF089A1A-5205-011F-C52F-DF7323DF62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23904" y="4699888"/>
            <a:ext cx="1768443" cy="1523154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52" name="Espace réservé du texte 42">
            <a:extLst>
              <a:ext uri="{FF2B5EF4-FFF2-40B4-BE49-F238E27FC236}">
                <a16:creationId xmlns:a16="http://schemas.microsoft.com/office/drawing/2014/main" id="{B992974C-4438-BA7C-BFF4-5B1A9C8C92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44747" y="4052354"/>
            <a:ext cx="2174378" cy="54876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3" name="Espace réservé du texte 44">
            <a:extLst>
              <a:ext uri="{FF2B5EF4-FFF2-40B4-BE49-F238E27FC236}">
                <a16:creationId xmlns:a16="http://schemas.microsoft.com/office/drawing/2014/main" id="{69EE442D-D856-041A-921C-3CA1C26760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7715" y="4708208"/>
            <a:ext cx="1768443" cy="1523154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pic>
        <p:nvPicPr>
          <p:cNvPr id="54" name="Image 5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5D8E5D1-76B9-2033-7B85-136804CACD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3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/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que 35">
            <a:extLst>
              <a:ext uri="{FF2B5EF4-FFF2-40B4-BE49-F238E27FC236}">
                <a16:creationId xmlns:a16="http://schemas.microsoft.com/office/drawing/2014/main" id="{F8B35F00-80BA-CF35-BE4C-F284C9C3FB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56" y="4077072"/>
            <a:ext cx="2466975" cy="279082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1A2F2D-BF1B-11F1-242E-F0FE3889B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033CA2-6FC2-D358-8BD9-A69C8BDDF2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7B69E59-593F-A7EC-2348-2D944C4F2377}"/>
              </a:ext>
            </a:extLst>
          </p:cNvPr>
          <p:cNvCxnSpPr>
            <a:cxnSpLocks/>
          </p:cNvCxnSpPr>
          <p:nvPr userDrawn="1"/>
        </p:nvCxnSpPr>
        <p:spPr>
          <a:xfrm>
            <a:off x="0" y="3614200"/>
            <a:ext cx="11640616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A9ACA68-E2E3-1A72-D17D-E547C4D4E9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168696" y="417818"/>
            <a:ext cx="1270894" cy="714370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C5FEED92-75F8-F9E9-1303-A48C8782F3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0496" y="473216"/>
            <a:ext cx="1788643" cy="1005397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420CC2CA-7C49-9C48-8732-E0B61C27F4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7249" y="1077627"/>
            <a:ext cx="1138193" cy="427871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15B667D7-4869-4D44-9ADB-1A758D128E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159" y="837183"/>
            <a:ext cx="1328351" cy="492442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083B434A-012B-2950-3E09-61F40FB628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58742" y="5186492"/>
            <a:ext cx="2606797" cy="966383"/>
          </a:xfrm>
          <a:prstGeom prst="rect">
            <a:avLst/>
          </a:prstGeom>
        </p:spPr>
      </p:pic>
      <p:sp>
        <p:nvSpPr>
          <p:cNvPr id="43" name="Triangle isocèle 42">
            <a:extLst>
              <a:ext uri="{FF2B5EF4-FFF2-40B4-BE49-F238E27FC236}">
                <a16:creationId xmlns:a16="http://schemas.microsoft.com/office/drawing/2014/main" id="{E0AD059D-ED5E-2AA9-BB14-C3C9C333B439}"/>
              </a:ext>
            </a:extLst>
          </p:cNvPr>
          <p:cNvSpPr/>
          <p:nvPr userDrawn="1"/>
        </p:nvSpPr>
        <p:spPr>
          <a:xfrm rot="5400000">
            <a:off x="11620751" y="3504522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4" name="Image 4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7B0DB41-C995-B5CB-7222-1D1246F2E45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45" name="Espace réservé du texte 35">
            <a:extLst>
              <a:ext uri="{FF2B5EF4-FFF2-40B4-BE49-F238E27FC236}">
                <a16:creationId xmlns:a16="http://schemas.microsoft.com/office/drawing/2014/main" id="{C556BDA3-E1F1-3A5D-DF2B-22237721C4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980" y="1656927"/>
            <a:ext cx="865930" cy="855036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2019</a:t>
            </a:r>
          </a:p>
        </p:txBody>
      </p:sp>
      <p:sp>
        <p:nvSpPr>
          <p:cNvPr id="46" name="Espace réservé du texte 35">
            <a:extLst>
              <a:ext uri="{FF2B5EF4-FFF2-40B4-BE49-F238E27FC236}">
                <a16:creationId xmlns:a16="http://schemas.microsoft.com/office/drawing/2014/main" id="{C2D2EFFB-86E5-87CD-91CE-3F3A84F4D1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8929" y="1695917"/>
            <a:ext cx="865930" cy="855036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2021</a:t>
            </a:r>
          </a:p>
        </p:txBody>
      </p:sp>
      <p:sp>
        <p:nvSpPr>
          <p:cNvPr id="47" name="Espace réservé du texte 35">
            <a:extLst>
              <a:ext uri="{FF2B5EF4-FFF2-40B4-BE49-F238E27FC236}">
                <a16:creationId xmlns:a16="http://schemas.microsoft.com/office/drawing/2014/main" id="{F2B0AA1D-C602-577C-ECB0-7384E521F0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6032" y="1695917"/>
            <a:ext cx="865930" cy="855036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2023</a:t>
            </a:r>
          </a:p>
        </p:txBody>
      </p:sp>
      <p:sp>
        <p:nvSpPr>
          <p:cNvPr id="48" name="Espace réservé du texte 35">
            <a:extLst>
              <a:ext uri="{FF2B5EF4-FFF2-40B4-BE49-F238E27FC236}">
                <a16:creationId xmlns:a16="http://schemas.microsoft.com/office/drawing/2014/main" id="{3B403BB9-D012-74E4-947F-B874EDFF38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94683" y="4808102"/>
            <a:ext cx="865930" cy="855036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2020</a:t>
            </a:r>
          </a:p>
        </p:txBody>
      </p:sp>
      <p:sp>
        <p:nvSpPr>
          <p:cNvPr id="49" name="Espace réservé du texte 35">
            <a:extLst>
              <a:ext uri="{FF2B5EF4-FFF2-40B4-BE49-F238E27FC236}">
                <a16:creationId xmlns:a16="http://schemas.microsoft.com/office/drawing/2014/main" id="{9D3AF255-7D17-D942-8BB9-408B02D843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0745" y="4826916"/>
            <a:ext cx="865930" cy="855036"/>
          </a:xfrm>
          <a:prstGeom prst="ellipse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2400" b="1">
                <a:solidFill>
                  <a:schemeClr val="bg1"/>
                </a:solidFill>
              </a:defRPr>
            </a:lvl2pPr>
            <a:lvl3pPr>
              <a:defRPr sz="2400" b="1">
                <a:solidFill>
                  <a:schemeClr val="bg1"/>
                </a:solidFill>
              </a:defRPr>
            </a:lvl3pPr>
            <a:lvl4pPr>
              <a:defRPr sz="2400" b="1">
                <a:solidFill>
                  <a:schemeClr val="bg1"/>
                </a:solidFill>
              </a:defRPr>
            </a:lvl4pPr>
            <a:lvl5pPr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2022</a:t>
            </a:r>
          </a:p>
        </p:txBody>
      </p:sp>
      <p:sp>
        <p:nvSpPr>
          <p:cNvPr id="50" name="Espace réservé du texte 42">
            <a:extLst>
              <a:ext uri="{FF2B5EF4-FFF2-40B4-BE49-F238E27FC236}">
                <a16:creationId xmlns:a16="http://schemas.microsoft.com/office/drawing/2014/main" id="{AF66D780-786F-A2DC-7C3A-F737B83F69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237" y="1711610"/>
            <a:ext cx="2174378" cy="548769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1" name="Espace réservé du texte 44">
            <a:extLst>
              <a:ext uri="{FF2B5EF4-FFF2-40B4-BE49-F238E27FC236}">
                <a16:creationId xmlns:a16="http://schemas.microsoft.com/office/drawing/2014/main" id="{3B867EF6-C8AF-4082-DA93-97869A9B4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74961" y="2276872"/>
            <a:ext cx="2174378" cy="110555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52" name="Espace réservé du texte 42">
            <a:extLst>
              <a:ext uri="{FF2B5EF4-FFF2-40B4-BE49-F238E27FC236}">
                <a16:creationId xmlns:a16="http://schemas.microsoft.com/office/drawing/2014/main" id="{1E763C34-91C7-2687-2D57-F9C717B548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7151" y="1711610"/>
            <a:ext cx="2174378" cy="548769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3" name="Espace réservé du texte 44">
            <a:extLst>
              <a:ext uri="{FF2B5EF4-FFF2-40B4-BE49-F238E27FC236}">
                <a16:creationId xmlns:a16="http://schemas.microsoft.com/office/drawing/2014/main" id="{D6DCF385-1EA5-1C6A-C501-4F9C07B1DD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84875" y="2276872"/>
            <a:ext cx="2174378" cy="110555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54" name="Espace réservé du texte 42">
            <a:extLst>
              <a:ext uri="{FF2B5EF4-FFF2-40B4-BE49-F238E27FC236}">
                <a16:creationId xmlns:a16="http://schemas.microsoft.com/office/drawing/2014/main" id="{76C7DFA3-080E-2DAF-3838-957B78228F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87065" y="1711610"/>
            <a:ext cx="2174378" cy="548769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5" name="Espace réservé du texte 44">
            <a:extLst>
              <a:ext uri="{FF2B5EF4-FFF2-40B4-BE49-F238E27FC236}">
                <a16:creationId xmlns:a16="http://schemas.microsoft.com/office/drawing/2014/main" id="{5216A901-785E-469F-B424-701BE8B41A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4789" y="2276872"/>
            <a:ext cx="2174378" cy="110555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56" name="Espace réservé du texte 42">
            <a:extLst>
              <a:ext uri="{FF2B5EF4-FFF2-40B4-BE49-F238E27FC236}">
                <a16:creationId xmlns:a16="http://schemas.microsoft.com/office/drawing/2014/main" id="{CEA705ED-D12A-232A-C4D9-F21A51B120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7024" y="3993467"/>
            <a:ext cx="2174378" cy="548769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7" name="Espace réservé du texte 44">
            <a:extLst>
              <a:ext uri="{FF2B5EF4-FFF2-40B4-BE49-F238E27FC236}">
                <a16:creationId xmlns:a16="http://schemas.microsoft.com/office/drawing/2014/main" id="{0815DC97-5E95-E796-155C-BDC42B0D73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64748" y="4558729"/>
            <a:ext cx="2174378" cy="110555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58" name="Espace réservé du texte 42">
            <a:extLst>
              <a:ext uri="{FF2B5EF4-FFF2-40B4-BE49-F238E27FC236}">
                <a16:creationId xmlns:a16="http://schemas.microsoft.com/office/drawing/2014/main" id="{1B08C7C1-2523-3B06-7BA6-ECB3BA3EDE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03290" y="3968104"/>
            <a:ext cx="2174378" cy="548769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endParaRPr lang="fr-FR" dirty="0"/>
          </a:p>
        </p:txBody>
      </p:sp>
      <p:sp>
        <p:nvSpPr>
          <p:cNvPr id="59" name="Espace réservé du texte 44">
            <a:extLst>
              <a:ext uri="{FF2B5EF4-FFF2-40B4-BE49-F238E27FC236}">
                <a16:creationId xmlns:a16="http://schemas.microsoft.com/office/drawing/2014/main" id="{906539BF-A6C1-0B88-C2E5-AF0065F1CF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11014" y="4533366"/>
            <a:ext cx="2174378" cy="110555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bg1"/>
                </a:solidFill>
              </a:defRPr>
            </a:lvl1pPr>
            <a:lvl2pPr algn="ctr">
              <a:defRPr sz="1100" b="0">
                <a:solidFill>
                  <a:schemeClr val="bg1"/>
                </a:solidFill>
              </a:defRPr>
            </a:lvl2pPr>
            <a:lvl3pPr algn="ctr">
              <a:defRPr sz="1100" b="0">
                <a:solidFill>
                  <a:schemeClr val="bg1"/>
                </a:solidFill>
              </a:defRPr>
            </a:lvl3pPr>
            <a:lvl4pPr algn="ctr">
              <a:defRPr sz="1100" b="0">
                <a:solidFill>
                  <a:schemeClr val="bg1"/>
                </a:solidFill>
              </a:defRPr>
            </a:lvl4pPr>
            <a:lvl5pPr algn="ctr"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E2CA7AFA-893D-875C-6FC5-5FB39AC141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47652" y="342575"/>
            <a:ext cx="6081713" cy="1120624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  <a:lvl2pPr algn="ctr">
              <a:defRPr sz="3200" b="1">
                <a:solidFill>
                  <a:schemeClr val="bg1"/>
                </a:solidFill>
              </a:defRPr>
            </a:lvl2pPr>
            <a:lvl3pPr algn="ctr">
              <a:defRPr sz="3200" b="1">
                <a:solidFill>
                  <a:schemeClr val="bg1"/>
                </a:solidFill>
              </a:defRPr>
            </a:lvl3pPr>
            <a:lvl4pPr algn="ctr">
              <a:defRPr sz="3200" b="1">
                <a:solidFill>
                  <a:schemeClr val="bg1"/>
                </a:solidFill>
              </a:defRPr>
            </a:lvl4pPr>
            <a:lvl5pPr algn="ctr"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slide (timeline)</a:t>
            </a:r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466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372BDB-ADF7-BAE8-E9ED-52020642FE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0C3D4D-E52D-5E89-8FDB-729997BD8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Graphique 26">
            <a:extLst>
              <a:ext uri="{FF2B5EF4-FFF2-40B4-BE49-F238E27FC236}">
                <a16:creationId xmlns:a16="http://schemas.microsoft.com/office/drawing/2014/main" id="{8A14C481-7B95-122E-A334-BF9500C52074}"/>
              </a:ext>
            </a:extLst>
          </p:cNvPr>
          <p:cNvSpPr/>
          <p:nvPr userDrawn="1"/>
        </p:nvSpPr>
        <p:spPr>
          <a:xfrm flipH="1">
            <a:off x="-444334" y="505164"/>
            <a:ext cx="2058531" cy="535633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0" name="Graphique 49">
            <a:extLst>
              <a:ext uri="{FF2B5EF4-FFF2-40B4-BE49-F238E27FC236}">
                <a16:creationId xmlns:a16="http://schemas.microsoft.com/office/drawing/2014/main" id="{DE032936-90B8-9D81-9694-DF62BE743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597" y="5786437"/>
            <a:ext cx="5686425" cy="2143125"/>
          </a:xfrm>
          <a:prstGeom prst="rect">
            <a:avLst/>
          </a:prstGeom>
        </p:spPr>
      </p:pic>
      <p:sp>
        <p:nvSpPr>
          <p:cNvPr id="51" name="Graphique 26">
            <a:extLst>
              <a:ext uri="{FF2B5EF4-FFF2-40B4-BE49-F238E27FC236}">
                <a16:creationId xmlns:a16="http://schemas.microsoft.com/office/drawing/2014/main" id="{7C1AF80A-38E4-4DA5-C0B8-5A0E3ABA075B}"/>
              </a:ext>
            </a:extLst>
          </p:cNvPr>
          <p:cNvSpPr/>
          <p:nvPr userDrawn="1"/>
        </p:nvSpPr>
        <p:spPr>
          <a:xfrm flipH="1">
            <a:off x="10797883" y="960303"/>
            <a:ext cx="2058531" cy="535633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20EBC979-1E67-EA65-374D-726DCDDA3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5282" y="4188037"/>
            <a:ext cx="1743749" cy="1475290"/>
          </a:xfrm>
          <a:prstGeom prst="rect">
            <a:avLst/>
          </a:prstGeom>
        </p:spPr>
        <p:txBody>
          <a:bodyPr/>
          <a:lstStyle>
            <a:lvl1pPr algn="l">
              <a:defRPr sz="1050" b="0">
                <a:solidFill>
                  <a:schemeClr val="tx1"/>
                </a:solidFill>
              </a:defRPr>
            </a:lvl1pPr>
            <a:lvl2pPr algn="l">
              <a:defRPr sz="1050" b="0">
                <a:solidFill>
                  <a:schemeClr val="tx1"/>
                </a:solidFill>
              </a:defRPr>
            </a:lvl2pPr>
            <a:lvl3pPr algn="l">
              <a:defRPr sz="1050" b="0">
                <a:solidFill>
                  <a:schemeClr val="tx1"/>
                </a:solidFill>
              </a:defRPr>
            </a:lvl3pPr>
            <a:lvl4pPr algn="l">
              <a:defRPr sz="1050" b="0">
                <a:solidFill>
                  <a:schemeClr val="tx1"/>
                </a:solidFill>
              </a:defRPr>
            </a:lvl4pPr>
            <a:lvl5pPr algn="l">
              <a:defRPr sz="105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Description détaillée</a:t>
            </a:r>
          </a:p>
        </p:txBody>
      </p:sp>
      <p:sp>
        <p:nvSpPr>
          <p:cNvPr id="54" name="Espace réservé du texte 52">
            <a:extLst>
              <a:ext uri="{FF2B5EF4-FFF2-40B4-BE49-F238E27FC236}">
                <a16:creationId xmlns:a16="http://schemas.microsoft.com/office/drawing/2014/main" id="{27325D34-D6DA-DA96-5A1D-7713AD757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3248" y="4175589"/>
            <a:ext cx="1743749" cy="1475290"/>
          </a:xfrm>
          <a:prstGeom prst="rect">
            <a:avLst/>
          </a:prstGeom>
        </p:spPr>
        <p:txBody>
          <a:bodyPr/>
          <a:lstStyle>
            <a:lvl1pPr algn="l">
              <a:defRPr sz="1050" b="0">
                <a:solidFill>
                  <a:schemeClr val="tx1"/>
                </a:solidFill>
              </a:defRPr>
            </a:lvl1pPr>
            <a:lvl2pPr algn="l">
              <a:defRPr sz="1050" b="0">
                <a:solidFill>
                  <a:schemeClr val="tx1"/>
                </a:solidFill>
              </a:defRPr>
            </a:lvl2pPr>
            <a:lvl3pPr algn="l">
              <a:defRPr sz="1050" b="0">
                <a:solidFill>
                  <a:schemeClr val="tx1"/>
                </a:solidFill>
              </a:defRPr>
            </a:lvl3pPr>
            <a:lvl4pPr algn="l">
              <a:defRPr sz="1050" b="0">
                <a:solidFill>
                  <a:schemeClr val="tx1"/>
                </a:solidFill>
              </a:defRPr>
            </a:lvl4pPr>
            <a:lvl5pPr algn="l">
              <a:defRPr sz="105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Description détaillée</a:t>
            </a:r>
          </a:p>
        </p:txBody>
      </p:sp>
      <p:sp>
        <p:nvSpPr>
          <p:cNvPr id="55" name="Espace réservé du texte 52">
            <a:extLst>
              <a:ext uri="{FF2B5EF4-FFF2-40B4-BE49-F238E27FC236}">
                <a16:creationId xmlns:a16="http://schemas.microsoft.com/office/drawing/2014/main" id="{7DA96A9E-D6F1-B5A5-B5A7-09C4D4E85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45495" y="4175589"/>
            <a:ext cx="1743749" cy="1475290"/>
          </a:xfrm>
          <a:prstGeom prst="rect">
            <a:avLst/>
          </a:prstGeom>
        </p:spPr>
        <p:txBody>
          <a:bodyPr/>
          <a:lstStyle>
            <a:lvl1pPr algn="l">
              <a:defRPr sz="1050" b="0">
                <a:solidFill>
                  <a:schemeClr val="tx1"/>
                </a:solidFill>
              </a:defRPr>
            </a:lvl1pPr>
            <a:lvl2pPr algn="l">
              <a:defRPr sz="1050" b="0">
                <a:solidFill>
                  <a:schemeClr val="tx1"/>
                </a:solidFill>
              </a:defRPr>
            </a:lvl2pPr>
            <a:lvl3pPr algn="l">
              <a:defRPr sz="1050" b="0">
                <a:solidFill>
                  <a:schemeClr val="tx1"/>
                </a:solidFill>
              </a:defRPr>
            </a:lvl3pPr>
            <a:lvl4pPr algn="l">
              <a:defRPr sz="1050" b="0">
                <a:solidFill>
                  <a:schemeClr val="tx1"/>
                </a:solidFill>
              </a:defRPr>
            </a:lvl4pPr>
            <a:lvl5pPr algn="l">
              <a:defRPr sz="105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Description détaillée</a:t>
            </a:r>
          </a:p>
        </p:txBody>
      </p:sp>
      <p:sp>
        <p:nvSpPr>
          <p:cNvPr id="56" name="Espace réservé du texte 52">
            <a:extLst>
              <a:ext uri="{FF2B5EF4-FFF2-40B4-BE49-F238E27FC236}">
                <a16:creationId xmlns:a16="http://schemas.microsoft.com/office/drawing/2014/main" id="{06A6D30B-7E2A-5050-FB92-B8E0F5ACED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03717" y="4171980"/>
            <a:ext cx="1743749" cy="1475290"/>
          </a:xfrm>
          <a:prstGeom prst="rect">
            <a:avLst/>
          </a:prstGeom>
        </p:spPr>
        <p:txBody>
          <a:bodyPr/>
          <a:lstStyle>
            <a:lvl1pPr algn="l">
              <a:defRPr sz="1050" b="0">
                <a:solidFill>
                  <a:schemeClr val="tx1"/>
                </a:solidFill>
              </a:defRPr>
            </a:lvl1pPr>
            <a:lvl2pPr algn="l">
              <a:defRPr sz="1050" b="0">
                <a:solidFill>
                  <a:schemeClr val="tx1"/>
                </a:solidFill>
              </a:defRPr>
            </a:lvl2pPr>
            <a:lvl3pPr algn="l">
              <a:defRPr sz="1050" b="0">
                <a:solidFill>
                  <a:schemeClr val="tx1"/>
                </a:solidFill>
              </a:defRPr>
            </a:lvl3pPr>
            <a:lvl4pPr algn="l">
              <a:defRPr sz="1050" b="0">
                <a:solidFill>
                  <a:schemeClr val="tx1"/>
                </a:solidFill>
              </a:defRPr>
            </a:lvl4pPr>
            <a:lvl5pPr algn="l">
              <a:defRPr sz="105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Description détaillée</a:t>
            </a:r>
          </a:p>
        </p:txBody>
      </p:sp>
      <p:sp>
        <p:nvSpPr>
          <p:cNvPr id="57" name="Espace réservé du texte 52">
            <a:extLst>
              <a:ext uri="{FF2B5EF4-FFF2-40B4-BE49-F238E27FC236}">
                <a16:creationId xmlns:a16="http://schemas.microsoft.com/office/drawing/2014/main" id="{A1928EBB-BF61-B15E-2AD9-65402424B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52384" y="4165660"/>
            <a:ext cx="1743749" cy="1475290"/>
          </a:xfrm>
          <a:prstGeom prst="rect">
            <a:avLst/>
          </a:prstGeom>
        </p:spPr>
        <p:txBody>
          <a:bodyPr/>
          <a:lstStyle>
            <a:lvl1pPr algn="l">
              <a:defRPr sz="1050" b="0">
                <a:solidFill>
                  <a:schemeClr val="tx1"/>
                </a:solidFill>
              </a:defRPr>
            </a:lvl1pPr>
            <a:lvl2pPr algn="l">
              <a:defRPr sz="1050" b="0">
                <a:solidFill>
                  <a:schemeClr val="tx1"/>
                </a:solidFill>
              </a:defRPr>
            </a:lvl2pPr>
            <a:lvl3pPr algn="l">
              <a:defRPr sz="1050" b="0">
                <a:solidFill>
                  <a:schemeClr val="tx1"/>
                </a:solidFill>
              </a:defRPr>
            </a:lvl3pPr>
            <a:lvl4pPr algn="l">
              <a:defRPr sz="1050" b="0">
                <a:solidFill>
                  <a:schemeClr val="tx1"/>
                </a:solidFill>
              </a:defRPr>
            </a:lvl4pPr>
            <a:lvl5pPr algn="l">
              <a:defRPr sz="105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Description détaillée</a:t>
            </a:r>
          </a:p>
        </p:txBody>
      </p:sp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C82DA7C0-F0B8-2E7B-7120-87369B5584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20583" y="325740"/>
            <a:ext cx="8190218" cy="644089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ctr">
              <a:defRPr sz="3200" b="1">
                <a:solidFill>
                  <a:schemeClr val="tx1"/>
                </a:solidFill>
              </a:defRPr>
            </a:lvl2pPr>
            <a:lvl3pPr algn="ctr">
              <a:defRPr sz="3200" b="1">
                <a:solidFill>
                  <a:schemeClr val="tx1"/>
                </a:solidFill>
              </a:defRPr>
            </a:lvl3pPr>
            <a:lvl4pPr algn="ctr">
              <a:defRPr sz="3200" b="1">
                <a:solidFill>
                  <a:schemeClr val="tx1"/>
                </a:solidFill>
              </a:defRPr>
            </a:lvl4pPr>
            <a:lvl5pPr algn="ctr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 slide (projet)</a:t>
            </a:r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EFA0FC31-8A03-9548-2AC7-B36ED748D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90965" y="969829"/>
            <a:ext cx="7449452" cy="370939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2"/>
                </a:solidFill>
              </a:defRPr>
            </a:lvl1pPr>
            <a:lvl2pPr algn="ctr">
              <a:defRPr b="0">
                <a:solidFill>
                  <a:schemeClr val="tx2"/>
                </a:solidFill>
              </a:defRPr>
            </a:lvl2pPr>
            <a:lvl3pPr algn="ctr">
              <a:defRPr b="0">
                <a:solidFill>
                  <a:schemeClr val="tx2"/>
                </a:solidFill>
              </a:defRPr>
            </a:lvl3pPr>
            <a:lvl4pPr algn="ctr">
              <a:defRPr b="0">
                <a:solidFill>
                  <a:schemeClr val="tx2"/>
                </a:solidFill>
              </a:defRPr>
            </a:lvl4pPr>
            <a:lvl5pPr algn="ctr">
              <a:defRPr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73092146-B29A-17F0-D6DE-4651D496BE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5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/proces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7AFB7F-691D-28D7-71DC-5F8244EA9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E6FB1-C998-DC4B-F815-068D39793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3" name="Image 3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4ED97BA-DDD5-EA47-0A64-12A61DB5B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14B0C98B-F60C-E3D3-8913-374AA5F2D7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984" y="419123"/>
            <a:ext cx="5742484" cy="1010960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chemeClr val="accent1"/>
                </a:solidFill>
              </a:defRPr>
            </a:lvl1pPr>
            <a:lvl2pPr algn="r">
              <a:defRPr sz="3200" b="1">
                <a:solidFill>
                  <a:schemeClr val="accent1"/>
                </a:solidFill>
              </a:defRPr>
            </a:lvl2pPr>
            <a:lvl3pPr algn="r">
              <a:defRPr sz="3200" b="1">
                <a:solidFill>
                  <a:schemeClr val="accent1"/>
                </a:solidFill>
              </a:defRPr>
            </a:lvl3pPr>
            <a:lvl4pPr algn="r">
              <a:defRPr sz="3200" b="1">
                <a:solidFill>
                  <a:schemeClr val="accent1"/>
                </a:solidFill>
              </a:defRPr>
            </a:lvl4pPr>
            <a:lvl5pPr algn="r"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(Process/Etapes)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66FCD3AD-43BF-07B6-6890-1F2228662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770" y="3974173"/>
            <a:ext cx="1606043" cy="33689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defRPr sz="1400" b="1">
                <a:solidFill>
                  <a:schemeClr val="tx1"/>
                </a:solidFill>
              </a:defRPr>
            </a:lvl2pPr>
            <a:lvl3pPr>
              <a:defRPr sz="14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Étape 1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9D06E801-9AB5-D12D-03B5-923F04198F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6770" y="4326513"/>
            <a:ext cx="2079921" cy="1118711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tx1"/>
                </a:solidFill>
              </a:defRPr>
            </a:lvl1pPr>
            <a:lvl2pPr algn="l">
              <a:defRPr sz="1200" b="0">
                <a:solidFill>
                  <a:schemeClr val="tx1"/>
                </a:solidFill>
              </a:defRPr>
            </a:lvl2pPr>
            <a:lvl3pPr algn="l">
              <a:defRPr sz="1200" b="0">
                <a:solidFill>
                  <a:schemeClr val="tx1"/>
                </a:solidFill>
              </a:defRPr>
            </a:lvl3pPr>
            <a:lvl4pPr algn="l">
              <a:defRPr sz="1200" b="0">
                <a:solidFill>
                  <a:schemeClr val="tx1"/>
                </a:solidFill>
              </a:defRPr>
            </a:lvl4pPr>
            <a:lvl5pPr algn="l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2" name="Espace réservé du texte 36">
            <a:extLst>
              <a:ext uri="{FF2B5EF4-FFF2-40B4-BE49-F238E27FC236}">
                <a16:creationId xmlns:a16="http://schemas.microsoft.com/office/drawing/2014/main" id="{54B73724-D5F9-1679-A204-760E5805E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0149" y="3974173"/>
            <a:ext cx="1606043" cy="33689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defRPr sz="1400" b="1">
                <a:solidFill>
                  <a:schemeClr val="tx1"/>
                </a:solidFill>
              </a:defRPr>
            </a:lvl2pPr>
            <a:lvl3pPr>
              <a:defRPr sz="14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Étape 1</a:t>
            </a:r>
          </a:p>
        </p:txBody>
      </p:sp>
      <p:sp>
        <p:nvSpPr>
          <p:cNvPr id="43" name="Espace réservé du texte 40">
            <a:extLst>
              <a:ext uri="{FF2B5EF4-FFF2-40B4-BE49-F238E27FC236}">
                <a16:creationId xmlns:a16="http://schemas.microsoft.com/office/drawing/2014/main" id="{37308CD4-D881-C006-7103-53BFDCBC4E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0149" y="4326513"/>
            <a:ext cx="2079921" cy="1118711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tx1"/>
                </a:solidFill>
              </a:defRPr>
            </a:lvl1pPr>
            <a:lvl2pPr algn="l">
              <a:defRPr sz="1200" b="0">
                <a:solidFill>
                  <a:schemeClr val="tx1"/>
                </a:solidFill>
              </a:defRPr>
            </a:lvl2pPr>
            <a:lvl3pPr algn="l">
              <a:defRPr sz="1200" b="0">
                <a:solidFill>
                  <a:schemeClr val="tx1"/>
                </a:solidFill>
              </a:defRPr>
            </a:lvl3pPr>
            <a:lvl4pPr algn="l">
              <a:defRPr sz="1200" b="0">
                <a:solidFill>
                  <a:schemeClr val="tx1"/>
                </a:solidFill>
              </a:defRPr>
            </a:lvl4pPr>
            <a:lvl5pPr algn="l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4" name="Espace réservé du texte 36">
            <a:extLst>
              <a:ext uri="{FF2B5EF4-FFF2-40B4-BE49-F238E27FC236}">
                <a16:creationId xmlns:a16="http://schemas.microsoft.com/office/drawing/2014/main" id="{4FEEEDA2-AA5A-331D-80EB-1A1572F77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2472" y="3974173"/>
            <a:ext cx="1606043" cy="33689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defRPr sz="1400" b="1">
                <a:solidFill>
                  <a:schemeClr val="tx1"/>
                </a:solidFill>
              </a:defRPr>
            </a:lvl2pPr>
            <a:lvl3pPr>
              <a:defRPr sz="14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Étape 1</a:t>
            </a:r>
          </a:p>
        </p:txBody>
      </p:sp>
      <p:sp>
        <p:nvSpPr>
          <p:cNvPr id="45" name="Espace réservé du texte 40">
            <a:extLst>
              <a:ext uri="{FF2B5EF4-FFF2-40B4-BE49-F238E27FC236}">
                <a16:creationId xmlns:a16="http://schemas.microsoft.com/office/drawing/2014/main" id="{3C5CA48F-D2CC-16BB-7A6B-DFE59319A7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2472" y="4326513"/>
            <a:ext cx="2079921" cy="1118711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tx1"/>
                </a:solidFill>
              </a:defRPr>
            </a:lvl1pPr>
            <a:lvl2pPr algn="l">
              <a:defRPr sz="1200" b="0">
                <a:solidFill>
                  <a:schemeClr val="tx1"/>
                </a:solidFill>
              </a:defRPr>
            </a:lvl2pPr>
            <a:lvl3pPr algn="l">
              <a:defRPr sz="1200" b="0">
                <a:solidFill>
                  <a:schemeClr val="tx1"/>
                </a:solidFill>
              </a:defRPr>
            </a:lvl3pPr>
            <a:lvl4pPr algn="l">
              <a:defRPr sz="1200" b="0">
                <a:solidFill>
                  <a:schemeClr val="tx1"/>
                </a:solidFill>
              </a:defRPr>
            </a:lvl4pPr>
            <a:lvl5pPr algn="l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6" name="Espace réservé du texte 36">
            <a:extLst>
              <a:ext uri="{FF2B5EF4-FFF2-40B4-BE49-F238E27FC236}">
                <a16:creationId xmlns:a16="http://schemas.microsoft.com/office/drawing/2014/main" id="{735F9576-5D4E-CF06-5688-E6D4DE7822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5965" y="3974173"/>
            <a:ext cx="1606043" cy="33689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defRPr sz="1400" b="1">
                <a:solidFill>
                  <a:schemeClr val="tx1"/>
                </a:solidFill>
              </a:defRPr>
            </a:lvl2pPr>
            <a:lvl3pPr>
              <a:defRPr sz="14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Étape 1</a:t>
            </a:r>
          </a:p>
        </p:txBody>
      </p:sp>
      <p:sp>
        <p:nvSpPr>
          <p:cNvPr id="47" name="Espace réservé du texte 40">
            <a:extLst>
              <a:ext uri="{FF2B5EF4-FFF2-40B4-BE49-F238E27FC236}">
                <a16:creationId xmlns:a16="http://schemas.microsoft.com/office/drawing/2014/main" id="{6CF444C7-8634-09A2-F98C-6D5E0993E8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5965" y="4326513"/>
            <a:ext cx="2079921" cy="1118711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tx1"/>
                </a:solidFill>
              </a:defRPr>
            </a:lvl1pPr>
            <a:lvl2pPr algn="l">
              <a:defRPr sz="1200" b="0">
                <a:solidFill>
                  <a:schemeClr val="tx1"/>
                </a:solidFill>
              </a:defRPr>
            </a:lvl2pPr>
            <a:lvl3pPr algn="l">
              <a:defRPr sz="1200" b="0">
                <a:solidFill>
                  <a:schemeClr val="tx1"/>
                </a:solidFill>
              </a:defRPr>
            </a:lvl3pPr>
            <a:lvl4pPr algn="l">
              <a:defRPr sz="1200" b="0">
                <a:solidFill>
                  <a:schemeClr val="tx1"/>
                </a:solidFill>
              </a:defRPr>
            </a:lvl4pPr>
            <a:lvl5pPr algn="l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pic>
        <p:nvPicPr>
          <p:cNvPr id="48" name="Graphique 47">
            <a:extLst>
              <a:ext uri="{FF2B5EF4-FFF2-40B4-BE49-F238E27FC236}">
                <a16:creationId xmlns:a16="http://schemas.microsoft.com/office/drawing/2014/main" id="{FCFFCD9A-436B-3307-E4BB-36F1F009B6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200" y="790640"/>
            <a:ext cx="2028825" cy="2800350"/>
          </a:xfrm>
          <a:prstGeom prst="rect">
            <a:avLst/>
          </a:prstGeom>
        </p:spPr>
      </p:pic>
      <p:sp>
        <p:nvSpPr>
          <p:cNvPr id="49" name="Graphique 26">
            <a:extLst>
              <a:ext uri="{FF2B5EF4-FFF2-40B4-BE49-F238E27FC236}">
                <a16:creationId xmlns:a16="http://schemas.microsoft.com/office/drawing/2014/main" id="{52D3D924-C54A-F00E-8C1E-EB45FBBA5900}"/>
              </a:ext>
            </a:extLst>
          </p:cNvPr>
          <p:cNvSpPr/>
          <p:nvPr userDrawn="1"/>
        </p:nvSpPr>
        <p:spPr>
          <a:xfrm flipH="1">
            <a:off x="-444334" y="505164"/>
            <a:ext cx="2058531" cy="535633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que 26">
            <a:extLst>
              <a:ext uri="{FF2B5EF4-FFF2-40B4-BE49-F238E27FC236}">
                <a16:creationId xmlns:a16="http://schemas.microsoft.com/office/drawing/2014/main" id="{B40B6BED-A719-A1C7-70ED-7F3F8002A984}"/>
              </a:ext>
            </a:extLst>
          </p:cNvPr>
          <p:cNvSpPr/>
          <p:nvPr userDrawn="1"/>
        </p:nvSpPr>
        <p:spPr>
          <a:xfrm flipH="1">
            <a:off x="11162734" y="1447061"/>
            <a:ext cx="2058531" cy="535633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0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bleu clair lib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0C33B9F3-9483-AFF3-344D-CA2E2AB1BA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368" y="6623881"/>
            <a:ext cx="5040000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D1BA49FD-2CCF-41ED-A717-01013AE39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464" y="6630403"/>
            <a:ext cx="263460" cy="1231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2688B6A-6FE9-3FDF-28A7-76AF59048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26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s clé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A28D66-C336-B8C3-C5E0-819DD1CDD3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4D011D-C4E3-7404-E69B-7F1A7E7D6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Graphique 26">
            <a:extLst>
              <a:ext uri="{FF2B5EF4-FFF2-40B4-BE49-F238E27FC236}">
                <a16:creationId xmlns:a16="http://schemas.microsoft.com/office/drawing/2014/main" id="{297CA6E4-8E63-93F9-9EDB-5E296129B885}"/>
              </a:ext>
            </a:extLst>
          </p:cNvPr>
          <p:cNvSpPr>
            <a:spLocks/>
          </p:cNvSpPr>
          <p:nvPr userDrawn="1"/>
        </p:nvSpPr>
        <p:spPr>
          <a:xfrm>
            <a:off x="6191886" y="1938254"/>
            <a:ext cx="1079208" cy="280812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que 26">
            <a:extLst>
              <a:ext uri="{FF2B5EF4-FFF2-40B4-BE49-F238E27FC236}">
                <a16:creationId xmlns:a16="http://schemas.microsoft.com/office/drawing/2014/main" id="{5C421667-C792-9BBD-AAC7-317F84BCEF35}"/>
              </a:ext>
            </a:extLst>
          </p:cNvPr>
          <p:cNvSpPr>
            <a:spLocks/>
          </p:cNvSpPr>
          <p:nvPr userDrawn="1"/>
        </p:nvSpPr>
        <p:spPr>
          <a:xfrm flipH="1">
            <a:off x="4096993" y="3629740"/>
            <a:ext cx="1647827" cy="428767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3762DFC-77C6-AF53-E297-70E1498F4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4362" y="1968300"/>
            <a:ext cx="1943276" cy="4889700"/>
          </a:xfrm>
          <a:prstGeom prst="rect">
            <a:avLst/>
          </a:prstGeom>
          <a:effectLst>
            <a:outerShdw blurRad="457200" dist="279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4E6E93B8-8AAF-EEE0-0344-C218818682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1637" y="4470293"/>
            <a:ext cx="2000250" cy="2371725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5BDC5415-E20C-203F-6F13-052954F3042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7182" y="4695825"/>
            <a:ext cx="1647825" cy="2162175"/>
          </a:xfrm>
          <a:prstGeom prst="rect">
            <a:avLst/>
          </a:prstGeom>
        </p:spPr>
      </p:pic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0BFCEAB-C4E9-AA77-1591-2937A04C1A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1227" y="823986"/>
            <a:ext cx="2125768" cy="442968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l">
              <a:defRPr sz="1100" b="1">
                <a:solidFill>
                  <a:schemeClr val="bg1"/>
                </a:solidFill>
              </a:defRPr>
            </a:lvl2pPr>
            <a:lvl3pPr algn="l">
              <a:defRPr sz="1100" b="1">
                <a:solidFill>
                  <a:schemeClr val="bg1"/>
                </a:solidFill>
              </a:defRPr>
            </a:lvl3pPr>
            <a:lvl4pPr algn="l">
              <a:defRPr sz="1100" b="1">
                <a:solidFill>
                  <a:schemeClr val="bg1"/>
                </a:solidFill>
              </a:defRPr>
            </a:lvl4pPr>
            <a:lvl5pPr algn="l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point n°1</a:t>
            </a:r>
          </a:p>
          <a:p>
            <a:pPr lvl="0"/>
            <a:endParaRPr lang="fr-FR" dirty="0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0E26A16-A622-AAA3-D70A-CD0AC9E8D6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618" y="1347788"/>
            <a:ext cx="2115376" cy="746311"/>
          </a:xfrm>
          <a:prstGeom prst="rect">
            <a:avLst/>
          </a:prstGeo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  <a:lvl2pPr>
              <a:defRPr sz="1100" b="0">
                <a:solidFill>
                  <a:schemeClr val="bg1"/>
                </a:solidFill>
              </a:defRPr>
            </a:lvl2pPr>
            <a:lvl3pPr>
              <a:defRPr sz="11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brève</a:t>
            </a:r>
          </a:p>
        </p:txBody>
      </p:sp>
      <p:sp>
        <p:nvSpPr>
          <p:cNvPr id="35" name="Espace réservé du texte 31">
            <a:extLst>
              <a:ext uri="{FF2B5EF4-FFF2-40B4-BE49-F238E27FC236}">
                <a16:creationId xmlns:a16="http://schemas.microsoft.com/office/drawing/2014/main" id="{6CD18476-FC52-53CD-76C7-9EE4848A3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5408" y="2657084"/>
            <a:ext cx="2125768" cy="442968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l">
              <a:defRPr sz="1100" b="1">
                <a:solidFill>
                  <a:schemeClr val="bg1"/>
                </a:solidFill>
              </a:defRPr>
            </a:lvl2pPr>
            <a:lvl3pPr algn="l">
              <a:defRPr sz="1100" b="1">
                <a:solidFill>
                  <a:schemeClr val="bg1"/>
                </a:solidFill>
              </a:defRPr>
            </a:lvl3pPr>
            <a:lvl4pPr algn="l">
              <a:defRPr sz="1100" b="1">
                <a:solidFill>
                  <a:schemeClr val="bg1"/>
                </a:solidFill>
              </a:defRPr>
            </a:lvl4pPr>
            <a:lvl5pPr algn="l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point n°2</a:t>
            </a:r>
          </a:p>
          <a:p>
            <a:pPr lvl="0"/>
            <a:endParaRPr lang="fr-FR" dirty="0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21EC3B16-0C23-EC43-6F52-2AE315A2B4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5799" y="3180886"/>
            <a:ext cx="2115376" cy="746311"/>
          </a:xfrm>
          <a:prstGeom prst="rect">
            <a:avLst/>
          </a:prstGeo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  <a:lvl2pPr>
              <a:defRPr sz="1100" b="0">
                <a:solidFill>
                  <a:schemeClr val="bg1"/>
                </a:solidFill>
              </a:defRPr>
            </a:lvl2pPr>
            <a:lvl3pPr>
              <a:defRPr sz="11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brève</a:t>
            </a:r>
          </a:p>
        </p:txBody>
      </p:sp>
      <p:sp>
        <p:nvSpPr>
          <p:cNvPr id="37" name="Espace réservé du texte 31">
            <a:extLst>
              <a:ext uri="{FF2B5EF4-FFF2-40B4-BE49-F238E27FC236}">
                <a16:creationId xmlns:a16="http://schemas.microsoft.com/office/drawing/2014/main" id="{1538DF2D-A114-23BF-8B68-C51B00DD70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3339" y="4684855"/>
            <a:ext cx="2125768" cy="442968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l">
              <a:defRPr sz="1100" b="1">
                <a:solidFill>
                  <a:schemeClr val="bg1"/>
                </a:solidFill>
              </a:defRPr>
            </a:lvl2pPr>
            <a:lvl3pPr algn="l">
              <a:defRPr sz="1100" b="1">
                <a:solidFill>
                  <a:schemeClr val="bg1"/>
                </a:solidFill>
              </a:defRPr>
            </a:lvl3pPr>
            <a:lvl4pPr algn="l">
              <a:defRPr sz="1100" b="1">
                <a:solidFill>
                  <a:schemeClr val="bg1"/>
                </a:solidFill>
              </a:defRPr>
            </a:lvl4pPr>
            <a:lvl5pPr algn="l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point n°3</a:t>
            </a:r>
          </a:p>
          <a:p>
            <a:pPr lvl="0"/>
            <a:endParaRPr lang="fr-FR" dirty="0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6DDC39C7-3A98-D372-A805-10EFE8CAC6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3730" y="5208657"/>
            <a:ext cx="2115376" cy="746311"/>
          </a:xfrm>
          <a:prstGeom prst="rect">
            <a:avLst/>
          </a:prstGeo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  <a:lvl2pPr>
              <a:defRPr sz="1100" b="0">
                <a:solidFill>
                  <a:schemeClr val="bg1"/>
                </a:solidFill>
              </a:defRPr>
            </a:lvl2pPr>
            <a:lvl3pPr>
              <a:defRPr sz="11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brève</a:t>
            </a:r>
          </a:p>
        </p:txBody>
      </p:sp>
      <p:sp>
        <p:nvSpPr>
          <p:cNvPr id="39" name="Espace réservé du texte 31">
            <a:extLst>
              <a:ext uri="{FF2B5EF4-FFF2-40B4-BE49-F238E27FC236}">
                <a16:creationId xmlns:a16="http://schemas.microsoft.com/office/drawing/2014/main" id="{2ABD148F-8A95-5771-2D93-51FB8929F7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163" y="823986"/>
            <a:ext cx="2125768" cy="442968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  <a:lvl2pPr algn="l">
              <a:defRPr sz="1100" b="1">
                <a:solidFill>
                  <a:schemeClr val="bg1"/>
                </a:solidFill>
              </a:defRPr>
            </a:lvl2pPr>
            <a:lvl3pPr algn="l">
              <a:defRPr sz="1100" b="1">
                <a:solidFill>
                  <a:schemeClr val="bg1"/>
                </a:solidFill>
              </a:defRPr>
            </a:lvl3pPr>
            <a:lvl4pPr algn="l">
              <a:defRPr sz="1100" b="1">
                <a:solidFill>
                  <a:schemeClr val="bg1"/>
                </a:solidFill>
              </a:defRPr>
            </a:lvl4pPr>
            <a:lvl5pPr algn="l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point n°4</a:t>
            </a:r>
          </a:p>
          <a:p>
            <a:pPr lvl="0"/>
            <a:endParaRPr lang="fr-FR" dirty="0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B43EF2B9-378E-D3CE-DE4D-345142E941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2554" y="1347788"/>
            <a:ext cx="2115376" cy="746311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</a:defRPr>
            </a:lvl1pPr>
            <a:lvl2pPr>
              <a:defRPr sz="1100" b="0">
                <a:solidFill>
                  <a:schemeClr val="bg1"/>
                </a:solidFill>
              </a:defRPr>
            </a:lvl2pPr>
            <a:lvl3pPr>
              <a:defRPr sz="11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brève</a:t>
            </a:r>
          </a:p>
        </p:txBody>
      </p:sp>
      <p:sp>
        <p:nvSpPr>
          <p:cNvPr id="41" name="Espace réservé du texte 31">
            <a:extLst>
              <a:ext uri="{FF2B5EF4-FFF2-40B4-BE49-F238E27FC236}">
                <a16:creationId xmlns:a16="http://schemas.microsoft.com/office/drawing/2014/main" id="{8879CD35-15A1-0D2D-1EC0-7B88F508E8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6344" y="2657084"/>
            <a:ext cx="2125768" cy="442968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  <a:lvl2pPr algn="l">
              <a:defRPr sz="1100" b="1">
                <a:solidFill>
                  <a:schemeClr val="bg1"/>
                </a:solidFill>
              </a:defRPr>
            </a:lvl2pPr>
            <a:lvl3pPr algn="l">
              <a:defRPr sz="1100" b="1">
                <a:solidFill>
                  <a:schemeClr val="bg1"/>
                </a:solidFill>
              </a:defRPr>
            </a:lvl3pPr>
            <a:lvl4pPr algn="l">
              <a:defRPr sz="1100" b="1">
                <a:solidFill>
                  <a:schemeClr val="bg1"/>
                </a:solidFill>
              </a:defRPr>
            </a:lvl4pPr>
            <a:lvl5pPr algn="l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point n°5</a:t>
            </a:r>
          </a:p>
          <a:p>
            <a:pPr lvl="0"/>
            <a:endParaRPr lang="fr-FR" dirty="0"/>
          </a:p>
        </p:txBody>
      </p:sp>
      <p:sp>
        <p:nvSpPr>
          <p:cNvPr id="42" name="Espace réservé du texte 33">
            <a:extLst>
              <a:ext uri="{FF2B5EF4-FFF2-40B4-BE49-F238E27FC236}">
                <a16:creationId xmlns:a16="http://schemas.microsoft.com/office/drawing/2014/main" id="{60674B34-9406-A34A-DFF0-2739202B66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6735" y="3180886"/>
            <a:ext cx="2115376" cy="746311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</a:defRPr>
            </a:lvl1pPr>
            <a:lvl2pPr>
              <a:defRPr sz="1100" b="0">
                <a:solidFill>
                  <a:schemeClr val="bg1"/>
                </a:solidFill>
              </a:defRPr>
            </a:lvl2pPr>
            <a:lvl3pPr>
              <a:defRPr sz="11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brève</a:t>
            </a:r>
          </a:p>
        </p:txBody>
      </p:sp>
      <p:sp>
        <p:nvSpPr>
          <p:cNvPr id="43" name="Espace réservé du texte 31">
            <a:extLst>
              <a:ext uri="{FF2B5EF4-FFF2-40B4-BE49-F238E27FC236}">
                <a16:creationId xmlns:a16="http://schemas.microsoft.com/office/drawing/2014/main" id="{18C081D5-7ADB-3783-D148-314B2B1876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4275" y="4684855"/>
            <a:ext cx="2125768" cy="442968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  <a:lvl2pPr algn="l">
              <a:defRPr sz="1100" b="1">
                <a:solidFill>
                  <a:schemeClr val="bg1"/>
                </a:solidFill>
              </a:defRPr>
            </a:lvl2pPr>
            <a:lvl3pPr algn="l">
              <a:defRPr sz="1100" b="1">
                <a:solidFill>
                  <a:schemeClr val="bg1"/>
                </a:solidFill>
              </a:defRPr>
            </a:lvl3pPr>
            <a:lvl4pPr algn="l">
              <a:defRPr sz="1100" b="1">
                <a:solidFill>
                  <a:schemeClr val="bg1"/>
                </a:solidFill>
              </a:defRPr>
            </a:lvl4pPr>
            <a:lvl5pPr algn="l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point n°6</a:t>
            </a:r>
          </a:p>
          <a:p>
            <a:pPr lvl="0"/>
            <a:endParaRPr lang="fr-FR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09FEB58F-45CA-785A-7590-B5A5C3D55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74666" y="5208657"/>
            <a:ext cx="2115376" cy="746311"/>
          </a:xfrm>
          <a:prstGeom prst="rect">
            <a:avLst/>
          </a:prstGeom>
        </p:spPr>
        <p:txBody>
          <a:bodyPr/>
          <a:lstStyle>
            <a:lvl1pPr algn="r">
              <a:defRPr sz="1100" b="0">
                <a:solidFill>
                  <a:schemeClr val="bg1"/>
                </a:solidFill>
              </a:defRPr>
            </a:lvl1pPr>
            <a:lvl2pPr>
              <a:defRPr sz="1100" b="0">
                <a:solidFill>
                  <a:schemeClr val="bg1"/>
                </a:solidFill>
              </a:defRPr>
            </a:lvl2pPr>
            <a:lvl3pPr>
              <a:defRPr sz="1100" b="0">
                <a:solidFill>
                  <a:schemeClr val="bg1"/>
                </a:solidFill>
              </a:defRPr>
            </a:lvl3pPr>
            <a:lvl4pPr>
              <a:defRPr sz="1100" b="0">
                <a:solidFill>
                  <a:schemeClr val="bg1"/>
                </a:solidFill>
              </a:defRPr>
            </a:lvl4pPr>
            <a:lvl5pPr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Description brève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768B4D47-70FB-B608-7BF5-4B385787F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5237" y="264841"/>
            <a:ext cx="3427290" cy="150712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  <a:lvl2pPr algn="ctr">
              <a:defRPr sz="3200" b="1">
                <a:solidFill>
                  <a:schemeClr val="bg1"/>
                </a:solidFill>
              </a:defRPr>
            </a:lvl2pPr>
            <a:lvl3pPr algn="ctr">
              <a:defRPr sz="3200" b="1">
                <a:solidFill>
                  <a:schemeClr val="bg1"/>
                </a:solidFill>
              </a:defRPr>
            </a:lvl3pPr>
            <a:lvl4pPr algn="ctr">
              <a:defRPr sz="3200" b="1">
                <a:solidFill>
                  <a:schemeClr val="bg1"/>
                </a:solidFill>
              </a:defRPr>
            </a:lvl4pPr>
            <a:lvl5pPr algn="ctr"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slide</a:t>
            </a:r>
          </a:p>
          <a:p>
            <a:pPr lvl="0"/>
            <a:r>
              <a:rPr lang="fr-FR" dirty="0"/>
              <a:t>(points clés)</a:t>
            </a:r>
          </a:p>
        </p:txBody>
      </p:sp>
      <p:pic>
        <p:nvPicPr>
          <p:cNvPr id="47" name="Image 4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7070D69-C1FF-58F7-912D-687D9CE1A83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9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s clés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5A6849-AED5-1DE0-9E7E-65BCFBB499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352DE0-1265-5B3B-8802-B063E7EDC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F03E408-88A1-62F4-B2C6-62BCDE930D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635" y="736448"/>
            <a:ext cx="1703828" cy="365039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F982E2B-9CE8-172A-EAA7-58496B5636AC}"/>
              </a:ext>
            </a:extLst>
          </p:cNvPr>
          <p:cNvSpPr/>
          <p:nvPr userDrawn="1"/>
        </p:nvSpPr>
        <p:spPr>
          <a:xfrm>
            <a:off x="640285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8D84732-2475-6173-4531-AEB346B4B4D0}"/>
              </a:ext>
            </a:extLst>
          </p:cNvPr>
          <p:cNvSpPr/>
          <p:nvPr userDrawn="1"/>
        </p:nvSpPr>
        <p:spPr>
          <a:xfrm>
            <a:off x="3442966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E804044-A5FD-FB68-9C0F-A53B9E642D40}"/>
              </a:ext>
            </a:extLst>
          </p:cNvPr>
          <p:cNvSpPr/>
          <p:nvPr userDrawn="1"/>
        </p:nvSpPr>
        <p:spPr>
          <a:xfrm>
            <a:off x="6245647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56CA6A1-4ECA-F3B9-CABC-3DA52779223A}"/>
              </a:ext>
            </a:extLst>
          </p:cNvPr>
          <p:cNvSpPr/>
          <p:nvPr userDrawn="1"/>
        </p:nvSpPr>
        <p:spPr>
          <a:xfrm>
            <a:off x="9048328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14195601-16A5-3561-33EB-6ECAD908E0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2544" y="224966"/>
            <a:ext cx="1847306" cy="1038371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84AA8681-9550-143C-4607-DB84F12C25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39356" y="642202"/>
            <a:ext cx="1040713" cy="584985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C9AA9522-FD67-2B1D-0C3D-E69B3815D9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42967" y="400568"/>
            <a:ext cx="5444704" cy="861910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2"/>
                </a:solidFill>
              </a:defRPr>
            </a:lvl1pPr>
            <a:lvl2pPr algn="ctr">
              <a:defRPr sz="3200" b="1">
                <a:solidFill>
                  <a:schemeClr val="tx2"/>
                </a:solidFill>
              </a:defRPr>
            </a:lvl2pPr>
            <a:lvl3pPr algn="ctr">
              <a:defRPr sz="3200" b="1">
                <a:solidFill>
                  <a:schemeClr val="tx2"/>
                </a:solidFill>
              </a:defRPr>
            </a:lvl3pPr>
            <a:lvl4pPr algn="ctr">
              <a:defRPr sz="3200" b="1">
                <a:solidFill>
                  <a:schemeClr val="tx2"/>
                </a:solidFill>
              </a:defRPr>
            </a:lvl4pPr>
            <a:lvl5pPr algn="ctr">
              <a:defRPr sz="3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slide (points clés)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351A483F-4793-F87D-AFD0-F4FC602A5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772" y="2758046"/>
            <a:ext cx="2061778" cy="53186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point clé n°1</a:t>
            </a:r>
          </a:p>
          <a:p>
            <a:pPr lvl="0"/>
            <a:endParaRPr lang="fr-FR" dirty="0"/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565258E9-CC9C-3B42-08E9-2EE952A37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7367" y="3515165"/>
            <a:ext cx="2078034" cy="2048100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29F0D07-0035-AF33-9A56-89492E8385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7728" y="2758046"/>
            <a:ext cx="2061778" cy="53186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point clé n°1</a:t>
            </a:r>
          </a:p>
          <a:p>
            <a:pPr lvl="0"/>
            <a:endParaRPr lang="fr-FR" dirty="0"/>
          </a:p>
        </p:txBody>
      </p:sp>
      <p:sp>
        <p:nvSpPr>
          <p:cNvPr id="38" name="Espace réservé du texte 35">
            <a:extLst>
              <a:ext uri="{FF2B5EF4-FFF2-40B4-BE49-F238E27FC236}">
                <a16:creationId xmlns:a16="http://schemas.microsoft.com/office/drawing/2014/main" id="{22DCFD37-6A79-66E5-4FB7-21A0C47897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54323" y="3515165"/>
            <a:ext cx="2078034" cy="2048100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2C731BF2-4B0F-A537-F8E5-B3B6415792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9445" y="2758046"/>
            <a:ext cx="2061778" cy="53186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point clé n°1</a:t>
            </a:r>
          </a:p>
          <a:p>
            <a:pPr lvl="0"/>
            <a:endParaRPr lang="fr-FR" dirty="0"/>
          </a:p>
        </p:txBody>
      </p:sp>
      <p:sp>
        <p:nvSpPr>
          <p:cNvPr id="40" name="Espace réservé du texte 35">
            <a:extLst>
              <a:ext uri="{FF2B5EF4-FFF2-40B4-BE49-F238E27FC236}">
                <a16:creationId xmlns:a16="http://schemas.microsoft.com/office/drawing/2014/main" id="{F23543E9-92F1-EBDA-3B5D-61100633C9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040" y="3515165"/>
            <a:ext cx="2078034" cy="2048100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5328B9FB-131D-61BE-0B1C-56D132E84D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6599" y="2758046"/>
            <a:ext cx="2061778" cy="53186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 algn="ctr">
              <a:defRPr sz="1400" b="1">
                <a:solidFill>
                  <a:schemeClr val="accent1"/>
                </a:solidFill>
              </a:defRPr>
            </a:lvl2pPr>
            <a:lvl3pPr algn="ctr">
              <a:defRPr sz="1400" b="1">
                <a:solidFill>
                  <a:schemeClr val="accent1"/>
                </a:solidFill>
              </a:defRPr>
            </a:lvl3pPr>
            <a:lvl4pPr algn="ctr">
              <a:defRPr sz="1400" b="1">
                <a:solidFill>
                  <a:schemeClr val="accent1"/>
                </a:solidFill>
              </a:defRPr>
            </a:lvl4pPr>
            <a:lvl5pPr algn="ctr"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point clé n°1</a:t>
            </a:r>
          </a:p>
          <a:p>
            <a:pPr lvl="0"/>
            <a:endParaRPr lang="fr-FR" dirty="0"/>
          </a:p>
        </p:txBody>
      </p:sp>
      <p:sp>
        <p:nvSpPr>
          <p:cNvPr id="42" name="Espace réservé du texte 35">
            <a:extLst>
              <a:ext uri="{FF2B5EF4-FFF2-40B4-BE49-F238E27FC236}">
                <a16:creationId xmlns:a16="http://schemas.microsoft.com/office/drawing/2014/main" id="{D8D0B7F6-6119-F6CA-5877-6E7E49995E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53194" y="3515165"/>
            <a:ext cx="2078034" cy="2048100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Description détaillée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D0E84AA-3AC0-331D-5809-804F92E1058A}"/>
              </a:ext>
            </a:extLst>
          </p:cNvPr>
          <p:cNvSpPr/>
          <p:nvPr userDrawn="1"/>
        </p:nvSpPr>
        <p:spPr>
          <a:xfrm>
            <a:off x="1380069" y="1530817"/>
            <a:ext cx="1040712" cy="104071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EB066DC-452D-92A9-8091-4D6D6D0A7920}"/>
              </a:ext>
            </a:extLst>
          </p:cNvPr>
          <p:cNvSpPr/>
          <p:nvPr userDrawn="1"/>
        </p:nvSpPr>
        <p:spPr>
          <a:xfrm>
            <a:off x="4182750" y="1530817"/>
            <a:ext cx="1040712" cy="10407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3B41698-DE82-AE99-B7AF-BC3D83456362}"/>
              </a:ext>
            </a:extLst>
          </p:cNvPr>
          <p:cNvSpPr/>
          <p:nvPr userDrawn="1"/>
        </p:nvSpPr>
        <p:spPr>
          <a:xfrm>
            <a:off x="6967537" y="1530172"/>
            <a:ext cx="1040712" cy="104071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E6EAA5C-8D5A-2B18-AABF-CF72C3EC8822}"/>
              </a:ext>
            </a:extLst>
          </p:cNvPr>
          <p:cNvSpPr/>
          <p:nvPr userDrawn="1"/>
        </p:nvSpPr>
        <p:spPr>
          <a:xfrm>
            <a:off x="9770218" y="1530172"/>
            <a:ext cx="1040712" cy="10407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368BFA32-4913-960D-257A-9A9757BB30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5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s clé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1712186F-D892-E16E-DF1A-84DAFDF9E0E4}"/>
              </a:ext>
            </a:extLst>
          </p:cNvPr>
          <p:cNvSpPr/>
          <p:nvPr userDrawn="1"/>
        </p:nvSpPr>
        <p:spPr>
          <a:xfrm>
            <a:off x="3622426" y="-2367692"/>
            <a:ext cx="11305352" cy="113053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F56552-D3B0-81B9-4619-5CD0C9898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0447AE-4F33-C486-B6EF-23FB047DE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58072D0-446C-C9AA-ED61-91309634E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45010" y="1718636"/>
            <a:ext cx="1756243" cy="212212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FA7BF794-8F3D-7E70-9C6F-230DCB498E43}"/>
              </a:ext>
            </a:extLst>
          </p:cNvPr>
          <p:cNvSpPr/>
          <p:nvPr userDrawn="1"/>
        </p:nvSpPr>
        <p:spPr>
          <a:xfrm>
            <a:off x="5455242" y="1051846"/>
            <a:ext cx="2271656" cy="22716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5798065-4795-C6D2-10FF-67DD2F5A6865}"/>
              </a:ext>
            </a:extLst>
          </p:cNvPr>
          <p:cNvSpPr/>
          <p:nvPr userDrawn="1"/>
        </p:nvSpPr>
        <p:spPr>
          <a:xfrm>
            <a:off x="8518172" y="1025278"/>
            <a:ext cx="2271656" cy="22716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241C56B-A19A-E0D3-1628-65B8F83B06AC}"/>
              </a:ext>
            </a:extLst>
          </p:cNvPr>
          <p:cNvSpPr/>
          <p:nvPr userDrawn="1"/>
        </p:nvSpPr>
        <p:spPr>
          <a:xfrm>
            <a:off x="6872646" y="3395967"/>
            <a:ext cx="2271656" cy="22716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Image 2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0A9F531-6E02-5B70-6650-F4CE527B0F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DDE1007-340F-1586-7F65-33AF0747DD7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3443" y="432307"/>
            <a:ext cx="4324416" cy="1268501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bg1"/>
                </a:solidFill>
              </a:defRPr>
            </a:lvl2pPr>
            <a:lvl3pPr>
              <a:defRPr sz="3200" b="1">
                <a:solidFill>
                  <a:schemeClr val="bg1"/>
                </a:solidFill>
              </a:defRPr>
            </a:lvl3pPr>
            <a:lvl4pPr>
              <a:defRPr sz="3200" b="1">
                <a:solidFill>
                  <a:schemeClr val="bg1"/>
                </a:solidFill>
              </a:defRPr>
            </a:lvl4pPr>
            <a:lvl5pPr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slide </a:t>
            </a:r>
          </a:p>
          <a:p>
            <a:pPr lvl="0"/>
            <a:r>
              <a:rPr lang="fr-FR" dirty="0"/>
              <a:t>(points clés)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E76BEB3E-D94C-8F6B-2148-07EC63200B3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0659" y="3977383"/>
            <a:ext cx="2786037" cy="642571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  <a:lvl2pPr>
              <a:defRPr sz="1800" b="1">
                <a:solidFill>
                  <a:schemeClr val="accent1"/>
                </a:solidFill>
              </a:defRPr>
            </a:lvl2pPr>
            <a:lvl3pPr>
              <a:defRPr sz="1800" b="1">
                <a:solidFill>
                  <a:schemeClr val="accent1"/>
                </a:solidFill>
              </a:defRPr>
            </a:lvl3pPr>
            <a:lvl4pPr>
              <a:defRPr sz="1800" b="1">
                <a:solidFill>
                  <a:schemeClr val="accent1"/>
                </a:solidFill>
              </a:defRPr>
            </a:lvl4pPr>
            <a:lvl5pPr>
              <a:defRPr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F860C394-3C75-6B30-BA36-117C1A93464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4807" y="4738269"/>
            <a:ext cx="3121768" cy="14345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détaillé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28F67E5C-AEC0-5872-2D05-771FD75080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35474" y="2161107"/>
            <a:ext cx="1511192" cy="722904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</a:defRPr>
            </a:lvl1pPr>
            <a:lvl2pPr algn="ctr">
              <a:defRPr sz="1000" b="0">
                <a:solidFill>
                  <a:schemeClr val="tx1"/>
                </a:solidFill>
              </a:defRPr>
            </a:lvl2pPr>
            <a:lvl3pPr algn="ctr">
              <a:defRPr sz="1000" b="0">
                <a:solidFill>
                  <a:schemeClr val="tx1"/>
                </a:solidFill>
              </a:defRPr>
            </a:lvl3pPr>
            <a:lvl4pPr algn="ctr">
              <a:defRPr sz="1000" b="0">
                <a:solidFill>
                  <a:schemeClr val="tx1"/>
                </a:solidFill>
              </a:defRPr>
            </a:lvl4pPr>
            <a:lvl5pPr algn="ctr">
              <a:defRPr sz="1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détaillé</a:t>
            </a:r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BD6F254E-654D-C4EC-0E7D-4AFC84CFF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9770" y="2161106"/>
            <a:ext cx="1511192" cy="722904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</a:defRPr>
            </a:lvl1pPr>
            <a:lvl2pPr algn="ctr">
              <a:defRPr sz="1000" b="0">
                <a:solidFill>
                  <a:schemeClr val="tx1"/>
                </a:solidFill>
              </a:defRPr>
            </a:lvl2pPr>
            <a:lvl3pPr algn="ctr">
              <a:defRPr sz="1000" b="0">
                <a:solidFill>
                  <a:schemeClr val="tx1"/>
                </a:solidFill>
              </a:defRPr>
            </a:lvl3pPr>
            <a:lvl4pPr algn="ctr">
              <a:defRPr sz="1000" b="0">
                <a:solidFill>
                  <a:schemeClr val="tx1"/>
                </a:solidFill>
              </a:defRPr>
            </a:lvl4pPr>
            <a:lvl5pPr algn="ctr">
              <a:defRPr sz="1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détaillé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DE83DDF7-F573-D965-5EB8-C27A95D0E1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2878" y="4520206"/>
            <a:ext cx="1511192" cy="722904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</a:defRPr>
            </a:lvl1pPr>
            <a:lvl2pPr algn="ctr">
              <a:defRPr sz="1000" b="0">
                <a:solidFill>
                  <a:schemeClr val="tx1"/>
                </a:solidFill>
              </a:defRPr>
            </a:lvl2pPr>
            <a:lvl3pPr algn="ctr">
              <a:defRPr sz="1000" b="0">
                <a:solidFill>
                  <a:schemeClr val="tx1"/>
                </a:solidFill>
              </a:defRPr>
            </a:lvl3pPr>
            <a:lvl4pPr algn="ctr">
              <a:defRPr sz="1000" b="0">
                <a:solidFill>
                  <a:schemeClr val="tx1"/>
                </a:solidFill>
              </a:defRPr>
            </a:lvl4pPr>
            <a:lvl5pPr algn="ctr">
              <a:defRPr sz="1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détaillé</a:t>
            </a:r>
          </a:p>
        </p:txBody>
      </p:sp>
    </p:spTree>
    <p:extLst>
      <p:ext uri="{BB962C8B-B14F-4D97-AF65-F5344CB8AC3E}">
        <p14:creationId xmlns:p14="http://schemas.microsoft.com/office/powerpoint/2010/main" val="2652166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BDACCB-0092-C5FF-44B8-A394811D4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878BEE-67F7-1587-B0BA-C7ADEFC39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8B5C730-42E7-32B5-765C-4E1D58C86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77" y="2043638"/>
            <a:ext cx="1800200" cy="3515827"/>
          </a:xfrm>
          <a:prstGeom prst="rect">
            <a:avLst/>
          </a:prstGeom>
        </p:spPr>
      </p:pic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D8E7DFC-49B7-15FB-CA06-0382FFED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7568" y="469836"/>
            <a:ext cx="7776864" cy="1083126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ctr">
              <a:defRPr sz="3200" b="1">
                <a:solidFill>
                  <a:schemeClr val="tx1"/>
                </a:solidFill>
              </a:defRPr>
            </a:lvl2pPr>
            <a:lvl3pPr algn="ctr">
              <a:defRPr sz="3200" b="1">
                <a:solidFill>
                  <a:schemeClr val="tx1"/>
                </a:solidFill>
              </a:defRPr>
            </a:lvl3pPr>
            <a:lvl4pPr algn="ctr">
              <a:defRPr sz="3200" b="1">
                <a:solidFill>
                  <a:schemeClr val="tx1"/>
                </a:solidFill>
              </a:defRPr>
            </a:lvl4pPr>
            <a:lvl5pPr algn="ctr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 slide (liste)</a:t>
            </a:r>
          </a:p>
        </p:txBody>
      </p:sp>
      <p:pic>
        <p:nvPicPr>
          <p:cNvPr id="25" name="Image 2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58ED643-B0E8-87F3-DED8-2AC7971D5C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B37ABA3C-7BF1-20AE-71C7-D18B932DA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6344" y="2079915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35F4BC19-9A63-3D18-A2AC-CD65269173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6344" y="3114921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3DA283BC-5164-DFB9-A938-EAF6F4C47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344" y="4118458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57A4B799-07CB-F9D1-EBFA-8924CE8076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66344" y="5082711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0B786D73-0B49-403D-A287-D282F1F452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1039" y="2079915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56D46F28-E39B-015A-E56A-4E6F363FFA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1039" y="3114921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0420FBEF-F16F-6785-E528-8D7588421B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1039" y="4118458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5" name="Espace réservé du texte 26">
            <a:extLst>
              <a:ext uri="{FF2B5EF4-FFF2-40B4-BE49-F238E27FC236}">
                <a16:creationId xmlns:a16="http://schemas.microsoft.com/office/drawing/2014/main" id="{CF565F67-DF04-13A3-D2B6-FD08EB166F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1039" y="5058730"/>
            <a:ext cx="3465760" cy="613378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6" name="Graphique 26">
            <a:extLst>
              <a:ext uri="{FF2B5EF4-FFF2-40B4-BE49-F238E27FC236}">
                <a16:creationId xmlns:a16="http://schemas.microsoft.com/office/drawing/2014/main" id="{1CF1C201-9B5F-8FD0-2E85-E61989DB1953}"/>
              </a:ext>
            </a:extLst>
          </p:cNvPr>
          <p:cNvSpPr/>
          <p:nvPr userDrawn="1"/>
        </p:nvSpPr>
        <p:spPr>
          <a:xfrm flipH="1">
            <a:off x="-195552" y="757575"/>
            <a:ext cx="1349857" cy="351235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81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lo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06C467-B975-4733-7A6C-6AC3F64B27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9BBB6E-B133-F9F7-38CF-AEF996AF4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A57F1180-CC6F-E2BF-61FE-CA13BC516C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818" y="6143478"/>
            <a:ext cx="5481276" cy="11505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86DA55-B0DA-C0D8-7130-72E89C7379C2}"/>
              </a:ext>
            </a:extLst>
          </p:cNvPr>
          <p:cNvSpPr/>
          <p:nvPr userDrawn="1"/>
        </p:nvSpPr>
        <p:spPr>
          <a:xfrm>
            <a:off x="7968208" y="0"/>
            <a:ext cx="422379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Graphique 26">
            <a:extLst>
              <a:ext uri="{FF2B5EF4-FFF2-40B4-BE49-F238E27FC236}">
                <a16:creationId xmlns:a16="http://schemas.microsoft.com/office/drawing/2014/main" id="{90ADBA00-9668-C171-A92D-913E51C2230A}"/>
              </a:ext>
            </a:extLst>
          </p:cNvPr>
          <p:cNvSpPr/>
          <p:nvPr userDrawn="1"/>
        </p:nvSpPr>
        <p:spPr>
          <a:xfrm flipH="1">
            <a:off x="7094257" y="202424"/>
            <a:ext cx="1349857" cy="351235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Espace réservé du texte 27">
            <a:extLst>
              <a:ext uri="{FF2B5EF4-FFF2-40B4-BE49-F238E27FC236}">
                <a16:creationId xmlns:a16="http://schemas.microsoft.com/office/drawing/2014/main" id="{38088877-B321-0B0C-0820-95744D6754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443" y="432308"/>
            <a:ext cx="3055375" cy="198858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bg1"/>
                </a:solidFill>
              </a:defRPr>
            </a:lvl2pPr>
            <a:lvl3pPr>
              <a:defRPr sz="3200" b="1">
                <a:solidFill>
                  <a:schemeClr val="bg1"/>
                </a:solidFill>
              </a:defRPr>
            </a:lvl3pPr>
            <a:lvl4pPr>
              <a:defRPr sz="3200" b="1">
                <a:solidFill>
                  <a:schemeClr val="bg1"/>
                </a:solidFill>
              </a:defRPr>
            </a:lvl4pPr>
            <a:lvl5pPr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slide </a:t>
            </a:r>
          </a:p>
          <a:p>
            <a:pPr lvl="0"/>
            <a:r>
              <a:rPr lang="fr-FR" dirty="0"/>
              <a:t>(texte long)</a:t>
            </a:r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6FF0AC2C-F38D-8479-E6C7-E118F88D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356" y="2693292"/>
            <a:ext cx="3066462" cy="3450185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long</a:t>
            </a:r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7F8AF0A3-2E42-6D26-ADA1-FE59C10DAB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4717" y="432308"/>
            <a:ext cx="3066462" cy="2552711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long</a:t>
            </a:r>
          </a:p>
        </p:txBody>
      </p:sp>
      <p:sp>
        <p:nvSpPr>
          <p:cNvPr id="19" name="Espace réservé du texte 26">
            <a:extLst>
              <a:ext uri="{FF2B5EF4-FFF2-40B4-BE49-F238E27FC236}">
                <a16:creationId xmlns:a16="http://schemas.microsoft.com/office/drawing/2014/main" id="{BFD9315A-2F8A-DA5D-4AA4-6F6D27DEA6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4717" y="3237647"/>
            <a:ext cx="3066462" cy="2552711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long</a:t>
            </a:r>
          </a:p>
        </p:txBody>
      </p:sp>
      <p:sp>
        <p:nvSpPr>
          <p:cNvPr id="20" name="Espace réservé du texte 26">
            <a:extLst>
              <a:ext uri="{FF2B5EF4-FFF2-40B4-BE49-F238E27FC236}">
                <a16:creationId xmlns:a16="http://schemas.microsoft.com/office/drawing/2014/main" id="{AD0E8D50-D598-A190-A8B0-CBEBC0BAB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77105" y="1268760"/>
            <a:ext cx="3066462" cy="487471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long</a:t>
            </a:r>
          </a:p>
        </p:txBody>
      </p:sp>
      <p:sp>
        <p:nvSpPr>
          <p:cNvPr id="21" name="Espace réservé du texte 27">
            <a:extLst>
              <a:ext uri="{FF2B5EF4-FFF2-40B4-BE49-F238E27FC236}">
                <a16:creationId xmlns:a16="http://schemas.microsoft.com/office/drawing/2014/main" id="{9C8454E7-B5D7-BDF1-6D72-315A05ABBA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77105" y="432308"/>
            <a:ext cx="3066462" cy="715101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bg1"/>
                </a:solidFill>
              </a:defRPr>
            </a:lvl2pPr>
            <a:lvl3pPr>
              <a:defRPr sz="3200" b="1">
                <a:solidFill>
                  <a:schemeClr val="bg1"/>
                </a:solidFill>
              </a:defRPr>
            </a:lvl3pPr>
            <a:lvl4pPr>
              <a:defRPr sz="3200" b="1">
                <a:solidFill>
                  <a:schemeClr val="bg1"/>
                </a:solidFill>
              </a:defRPr>
            </a:lvl4pPr>
            <a:lvl5pPr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65AB231-5A17-96B0-DC22-58D367AD08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7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ecran / 3 ord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1618A35-6065-94D1-F7A6-D6D22597E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5FB445-F680-BA5B-0910-3B407D435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4229C-E3CF-D565-545A-047AF5411931}"/>
              </a:ext>
            </a:extLst>
          </p:cNvPr>
          <p:cNvSpPr/>
          <p:nvPr userDrawn="1"/>
        </p:nvSpPr>
        <p:spPr>
          <a:xfrm>
            <a:off x="0" y="-10174"/>
            <a:ext cx="12192000" cy="3429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9699E4-0381-1F24-C96A-60B47205454E}"/>
              </a:ext>
            </a:extLst>
          </p:cNvPr>
          <p:cNvSpPr txBox="1"/>
          <p:nvPr userDrawn="1"/>
        </p:nvSpPr>
        <p:spPr>
          <a:xfrm>
            <a:off x="2133075" y="395007"/>
            <a:ext cx="7975366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fr-FR" sz="3200" b="1" dirty="0">
                <a:solidFill>
                  <a:schemeClr val="bg1"/>
                </a:solidFill>
              </a:rPr>
              <a:t>Titre slide (capture écran)</a:t>
            </a:r>
          </a:p>
        </p:txBody>
      </p:sp>
      <p:sp>
        <p:nvSpPr>
          <p:cNvPr id="7" name="Graphique 26">
            <a:extLst>
              <a:ext uri="{FF2B5EF4-FFF2-40B4-BE49-F238E27FC236}">
                <a16:creationId xmlns:a16="http://schemas.microsoft.com/office/drawing/2014/main" id="{23D3E31E-52AB-A0D7-8A4B-373736DD72F3}"/>
              </a:ext>
            </a:extLst>
          </p:cNvPr>
          <p:cNvSpPr/>
          <p:nvPr userDrawn="1"/>
        </p:nvSpPr>
        <p:spPr>
          <a:xfrm>
            <a:off x="10487523" y="2050675"/>
            <a:ext cx="2151664" cy="559866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Image 7" descr="Une image contenant texte, ordinateur, Périphérique de sortie, multimédia&#10;&#10;Description générée automatiquement">
            <a:extLst>
              <a:ext uri="{FF2B5EF4-FFF2-40B4-BE49-F238E27FC236}">
                <a16:creationId xmlns:a16="http://schemas.microsoft.com/office/drawing/2014/main" id="{620465B7-274B-7F33-A845-7E6F56B218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762452"/>
            <a:ext cx="3664868" cy="2114580"/>
          </a:xfrm>
          <a:prstGeom prst="rect">
            <a:avLst/>
          </a:prstGeom>
        </p:spPr>
      </p:pic>
      <p:pic>
        <p:nvPicPr>
          <p:cNvPr id="9" name="Image 8" descr="Une image contenant texte, ordinateur, Périphérique de sortie, multimédia&#10;&#10;Description générée automatiquement">
            <a:extLst>
              <a:ext uri="{FF2B5EF4-FFF2-40B4-BE49-F238E27FC236}">
                <a16:creationId xmlns:a16="http://schemas.microsoft.com/office/drawing/2014/main" id="{A1A8CC4E-C3CF-E43A-8BC9-4A51B0DF7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798388"/>
            <a:ext cx="3664868" cy="211458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83A981DD-0CB7-63B1-C659-76F0E9D2F1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5162" y="1192061"/>
            <a:ext cx="1138193" cy="427871"/>
          </a:xfrm>
          <a:prstGeom prst="rect">
            <a:avLst/>
          </a:prstGeom>
        </p:spPr>
      </p:pic>
      <p:sp>
        <p:nvSpPr>
          <p:cNvPr id="20" name="Graphique 26">
            <a:extLst>
              <a:ext uri="{FF2B5EF4-FFF2-40B4-BE49-F238E27FC236}">
                <a16:creationId xmlns:a16="http://schemas.microsoft.com/office/drawing/2014/main" id="{02CF072D-A4FB-FC72-92A8-68D1F0F1EB75}"/>
              </a:ext>
            </a:extLst>
          </p:cNvPr>
          <p:cNvSpPr/>
          <p:nvPr userDrawn="1"/>
        </p:nvSpPr>
        <p:spPr>
          <a:xfrm flipH="1">
            <a:off x="733702" y="844633"/>
            <a:ext cx="1349857" cy="351235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ACC291E-95D3-CE2C-29E5-325C647355A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76" y="1196752"/>
            <a:ext cx="5379562" cy="3103936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B5278979-EEC0-D660-E700-A453C42122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54" y="2050675"/>
            <a:ext cx="1328351" cy="492442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00341BE3-4E90-F006-4D9E-70B59C8C83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07138" y="3966599"/>
            <a:ext cx="1535333" cy="2882465"/>
          </a:xfrm>
          <a:prstGeom prst="rect">
            <a:avLst/>
          </a:prstGeom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4FF060AE-2090-98AC-0D40-32F96E8819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369" y="5699354"/>
            <a:ext cx="2459194" cy="48105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lvl2pPr algn="ctr">
              <a:defRPr sz="1400" b="1">
                <a:solidFill>
                  <a:schemeClr val="bg1"/>
                </a:solidFill>
              </a:defRPr>
            </a:lvl2pPr>
            <a:lvl3pPr algn="ctr">
              <a:defRPr sz="1400" b="1">
                <a:solidFill>
                  <a:schemeClr val="bg1"/>
                </a:solidFill>
              </a:defRPr>
            </a:lvl3pPr>
            <a:lvl4pPr algn="ctr">
              <a:defRPr sz="1400" b="1">
                <a:solidFill>
                  <a:schemeClr val="bg1"/>
                </a:solidFill>
              </a:defRPr>
            </a:lvl4pPr>
            <a:lvl5pPr algn="ctr"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1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717181D7-4E0D-9356-1417-D789F8027C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6403" y="5699354"/>
            <a:ext cx="2459194" cy="48105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lvl2pPr algn="ctr">
              <a:defRPr sz="1400" b="1">
                <a:solidFill>
                  <a:schemeClr val="bg1"/>
                </a:solidFill>
              </a:defRPr>
            </a:lvl2pPr>
            <a:lvl3pPr algn="ctr">
              <a:defRPr sz="1400" b="1">
                <a:solidFill>
                  <a:schemeClr val="bg1"/>
                </a:solidFill>
              </a:defRPr>
            </a:lvl3pPr>
            <a:lvl4pPr algn="ctr">
              <a:defRPr sz="1400" b="1">
                <a:solidFill>
                  <a:schemeClr val="bg1"/>
                </a:solidFill>
              </a:defRPr>
            </a:lvl4pPr>
            <a:lvl5pPr algn="ctr"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2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A038C449-EBD4-C038-AD97-1192361DE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69403" y="5699354"/>
            <a:ext cx="2459194" cy="48105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lvl2pPr algn="ctr">
              <a:defRPr sz="1400" b="1">
                <a:solidFill>
                  <a:schemeClr val="bg1"/>
                </a:solidFill>
              </a:defRPr>
            </a:lvl2pPr>
            <a:lvl3pPr algn="ctr">
              <a:defRPr sz="1400" b="1">
                <a:solidFill>
                  <a:schemeClr val="bg1"/>
                </a:solidFill>
              </a:defRPr>
            </a:lvl3pPr>
            <a:lvl4pPr algn="ctr">
              <a:defRPr sz="1400" b="1">
                <a:solidFill>
                  <a:schemeClr val="bg1"/>
                </a:solidFill>
              </a:defRPr>
            </a:lvl4pPr>
            <a:lvl5pPr algn="ctr"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3</a:t>
            </a:r>
          </a:p>
        </p:txBody>
      </p:sp>
      <p:pic>
        <p:nvPicPr>
          <p:cNvPr id="36" name="Image 3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944AC1B-E756-0498-091A-11756CD3613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38" name="Espace réservé pour une image  37">
            <a:extLst>
              <a:ext uri="{FF2B5EF4-FFF2-40B4-BE49-F238E27FC236}">
                <a16:creationId xmlns:a16="http://schemas.microsoft.com/office/drawing/2014/main" id="{D5BA9768-1DAB-C0BC-FBFA-2381CCCC93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5373" y="1394849"/>
            <a:ext cx="4118860" cy="25717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9" name="Espace réservé pour une image  37">
            <a:extLst>
              <a:ext uri="{FF2B5EF4-FFF2-40B4-BE49-F238E27FC236}">
                <a16:creationId xmlns:a16="http://schemas.microsoft.com/office/drawing/2014/main" id="{49E6AF96-1280-7B8D-D117-7550FA7BFC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29804" y="1936021"/>
            <a:ext cx="2305956" cy="1781011"/>
          </a:xfrm>
          <a:prstGeom prst="rect">
            <a:avLst/>
          </a:prstGeom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0" name="Espace réservé pour une image  37">
            <a:extLst>
              <a:ext uri="{FF2B5EF4-FFF2-40B4-BE49-F238E27FC236}">
                <a16:creationId xmlns:a16="http://schemas.microsoft.com/office/drawing/2014/main" id="{E3DE5177-8A18-4EFE-555D-BA4AA20BD9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95300" y="1893592"/>
            <a:ext cx="2410912" cy="1781011"/>
          </a:xfrm>
          <a:prstGeom prst="rect">
            <a:avLst/>
          </a:prstGeom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2725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écran / tab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981573-36D9-33E7-A20E-E864ABDF65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672A31-669F-E54C-EBCB-67728EFECF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18AD18-ADA7-6003-6775-BEC168BCC3EA}"/>
              </a:ext>
            </a:extLst>
          </p:cNvPr>
          <p:cNvSpPr/>
          <p:nvPr userDrawn="1"/>
        </p:nvSpPr>
        <p:spPr>
          <a:xfrm>
            <a:off x="6600618" y="-1035215"/>
            <a:ext cx="8496382" cy="849638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C68761-D7E2-3F46-5BF1-E5FFBFA13D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912" y="987742"/>
            <a:ext cx="7372843" cy="5212271"/>
          </a:xfrm>
          <a:prstGeom prst="rect">
            <a:avLst/>
          </a:prstGeom>
        </p:spPr>
      </p:pic>
      <p:sp>
        <p:nvSpPr>
          <p:cNvPr id="14" name="Graphique 26">
            <a:extLst>
              <a:ext uri="{FF2B5EF4-FFF2-40B4-BE49-F238E27FC236}">
                <a16:creationId xmlns:a16="http://schemas.microsoft.com/office/drawing/2014/main" id="{2684DF55-60F9-5BD3-F7D0-1B527F7FDC42}"/>
              </a:ext>
            </a:extLst>
          </p:cNvPr>
          <p:cNvSpPr/>
          <p:nvPr userDrawn="1"/>
        </p:nvSpPr>
        <p:spPr>
          <a:xfrm flipH="1">
            <a:off x="6310367" y="581319"/>
            <a:ext cx="2144375" cy="557970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C78F1359-EE64-7E2C-7EFA-EA6E55ADCB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567" y="371016"/>
            <a:ext cx="5768441" cy="106723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  <a:lvl2pPr>
              <a:defRPr sz="3200" b="1">
                <a:solidFill>
                  <a:schemeClr val="tx1"/>
                </a:solidFill>
              </a:defRPr>
            </a:lvl2pPr>
            <a:lvl3pPr>
              <a:defRPr sz="3200" b="1">
                <a:solidFill>
                  <a:schemeClr val="tx1"/>
                </a:solidFill>
              </a:defRPr>
            </a:lvl3pPr>
            <a:lvl4pPr>
              <a:defRPr sz="3200" b="1">
                <a:solidFill>
                  <a:schemeClr val="tx1"/>
                </a:solidFill>
              </a:defRPr>
            </a:lvl4pPr>
            <a:lvl5pPr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 slide (capture écran)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6E689C6-68B4-A686-4576-FA2EB81B9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197" y="2443023"/>
            <a:ext cx="2635182" cy="46569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DD1815B5-F895-FEB6-3F48-95850F8E5F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04" y="3948092"/>
            <a:ext cx="2635182" cy="46569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887F4854-204D-4202-2AF9-3D2395050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8825" y="5479344"/>
            <a:ext cx="2635182" cy="46569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74743897-FC65-4F4E-AC2F-28A86E9AD7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42754" y="2442889"/>
            <a:ext cx="2635182" cy="46569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00A4581F-A004-B0F2-6228-6A79D5A998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45361" y="3947958"/>
            <a:ext cx="2635182" cy="46569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sp>
        <p:nvSpPr>
          <p:cNvPr id="38" name="Espace réservé du texte 32">
            <a:extLst>
              <a:ext uri="{FF2B5EF4-FFF2-40B4-BE49-F238E27FC236}">
                <a16:creationId xmlns:a16="http://schemas.microsoft.com/office/drawing/2014/main" id="{D31632D7-C008-6A0C-5BD2-3BB9D8B23C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382" y="5479210"/>
            <a:ext cx="2635182" cy="46569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bref</a:t>
            </a:r>
          </a:p>
        </p:txBody>
      </p: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E52BB3E-6D5E-3715-9C90-16743D814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FFB2A146-7DAC-F0AC-974C-727DD24DB2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70054" y="1731935"/>
            <a:ext cx="5040559" cy="3723885"/>
          </a:xfrm>
          <a:prstGeom prst="roundRect">
            <a:avLst>
              <a:gd name="adj" fmla="val 1720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0892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ecran sim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163524-552F-A808-C22C-C6D04E4AF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5BBF22-7A15-C9EF-CC59-28900772F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Graphique 26">
            <a:extLst>
              <a:ext uri="{FF2B5EF4-FFF2-40B4-BE49-F238E27FC236}">
                <a16:creationId xmlns:a16="http://schemas.microsoft.com/office/drawing/2014/main" id="{90D67BF6-6FC3-CDFB-5B8F-295DA386C00C}"/>
              </a:ext>
            </a:extLst>
          </p:cNvPr>
          <p:cNvSpPr/>
          <p:nvPr userDrawn="1"/>
        </p:nvSpPr>
        <p:spPr>
          <a:xfrm rot="10800000" flipH="1">
            <a:off x="-7713475" y="-303395"/>
            <a:ext cx="23717673" cy="6171377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tx1"/>
          </a:solidFill>
          <a:ln w="11730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que 26">
            <a:extLst>
              <a:ext uri="{FF2B5EF4-FFF2-40B4-BE49-F238E27FC236}">
                <a16:creationId xmlns:a16="http://schemas.microsoft.com/office/drawing/2014/main" id="{ED6C1946-38E8-EAA4-528D-C6AF4BCB31C8}"/>
              </a:ext>
            </a:extLst>
          </p:cNvPr>
          <p:cNvSpPr/>
          <p:nvPr userDrawn="1"/>
        </p:nvSpPr>
        <p:spPr>
          <a:xfrm flipH="1">
            <a:off x="11037695" y="3749652"/>
            <a:ext cx="1349857" cy="351235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que 26">
            <a:extLst>
              <a:ext uri="{FF2B5EF4-FFF2-40B4-BE49-F238E27FC236}">
                <a16:creationId xmlns:a16="http://schemas.microsoft.com/office/drawing/2014/main" id="{82723D5E-F76B-BFA1-959B-25907C94ECDC}"/>
              </a:ext>
            </a:extLst>
          </p:cNvPr>
          <p:cNvSpPr/>
          <p:nvPr userDrawn="1"/>
        </p:nvSpPr>
        <p:spPr>
          <a:xfrm flipH="1">
            <a:off x="3470434" y="390746"/>
            <a:ext cx="1349857" cy="351235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B598AE4-9AB0-E28E-1343-7E8F68B9D8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607" y="981435"/>
            <a:ext cx="3665170" cy="155643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  <a:lvl2pPr>
              <a:defRPr sz="3200" b="1">
                <a:solidFill>
                  <a:schemeClr val="accent1"/>
                </a:solidFill>
              </a:defRPr>
            </a:lvl2pPr>
            <a:lvl3pPr>
              <a:defRPr sz="3200" b="1">
                <a:solidFill>
                  <a:schemeClr val="accent1"/>
                </a:solidFill>
              </a:defRPr>
            </a:lvl3pPr>
            <a:lvl4pPr>
              <a:defRPr sz="3200" b="1">
                <a:solidFill>
                  <a:schemeClr val="accent1"/>
                </a:solidFill>
              </a:defRPr>
            </a:lvl4pPr>
            <a:lvl5pPr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(capture écran)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289073CD-85D4-1CAC-B602-B30E52DEF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147" y="2785258"/>
            <a:ext cx="2932218" cy="22999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E58BFE9-28DC-B4E7-3582-4FF543A7F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6CF7D74-F1DB-5B13-FF49-E4FDF330B1E9}"/>
              </a:ext>
            </a:extLst>
          </p:cNvPr>
          <p:cNvSpPr/>
          <p:nvPr userDrawn="1"/>
        </p:nvSpPr>
        <p:spPr>
          <a:xfrm>
            <a:off x="4511824" y="1063669"/>
            <a:ext cx="5919144" cy="4204245"/>
          </a:xfrm>
          <a:prstGeom prst="roundRect">
            <a:avLst>
              <a:gd name="adj" fmla="val 245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dir="2700000" sx="102000" sy="102000" algn="tl" rotWithShape="0">
              <a:prstClr val="black">
                <a:alpha val="5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avec coins arrondis en haut 20">
            <a:extLst>
              <a:ext uri="{FF2B5EF4-FFF2-40B4-BE49-F238E27FC236}">
                <a16:creationId xmlns:a16="http://schemas.microsoft.com/office/drawing/2014/main" id="{377232F0-620F-1EA9-9DDD-A9129D449C4E}"/>
              </a:ext>
            </a:extLst>
          </p:cNvPr>
          <p:cNvSpPr/>
          <p:nvPr userDrawn="1"/>
        </p:nvSpPr>
        <p:spPr>
          <a:xfrm>
            <a:off x="4511824" y="1063669"/>
            <a:ext cx="5919144" cy="20509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1F67D29D-3EC5-B268-0701-3EB2ED46B2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11675" y="1268413"/>
            <a:ext cx="5919788" cy="3998912"/>
          </a:xfrm>
          <a:prstGeom prst="round2SameRect">
            <a:avLst>
              <a:gd name="adj1" fmla="val 0"/>
              <a:gd name="adj2" fmla="val 2144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6806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écran dou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43F633B-6D73-1836-C546-E16BC5229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03BF18-0540-F15B-26DA-19515335C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EDDEA2EC-900C-849D-7D16-1DF122DEC0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861" y="577513"/>
            <a:ext cx="4234980" cy="169936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  <a:lvl2pPr algn="l">
              <a:defRPr sz="3200" b="1">
                <a:solidFill>
                  <a:schemeClr val="tx1"/>
                </a:solidFill>
              </a:defRPr>
            </a:lvl2pPr>
            <a:lvl3pPr algn="l">
              <a:defRPr sz="3200" b="1">
                <a:solidFill>
                  <a:schemeClr val="tx1"/>
                </a:solidFill>
              </a:defRPr>
            </a:lvl3pPr>
            <a:lvl4pPr algn="l">
              <a:defRPr sz="3200" b="1">
                <a:solidFill>
                  <a:schemeClr val="tx1"/>
                </a:solidFill>
              </a:defRPr>
            </a:lvl4pPr>
            <a:lvl5pPr algn="l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 slide (capture écran)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6C1C1129-8B51-0D93-192F-F9C4062BE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861" y="2785258"/>
            <a:ext cx="2146747" cy="3315131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0469A03-1D87-FF81-F68B-2E14C569DB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D5DEEE5-FFC9-BB0F-00FB-EB7D44C66C41}"/>
              </a:ext>
            </a:extLst>
          </p:cNvPr>
          <p:cNvSpPr/>
          <p:nvPr userDrawn="1"/>
        </p:nvSpPr>
        <p:spPr>
          <a:xfrm>
            <a:off x="2927433" y="2690475"/>
            <a:ext cx="4713783" cy="3348102"/>
          </a:xfrm>
          <a:prstGeom prst="roundRect">
            <a:avLst>
              <a:gd name="adj" fmla="val 245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dir="2700000" sx="102000" sy="102000" algn="tl" rotWithShape="0">
              <a:prstClr val="black">
                <a:alpha val="5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avec coins arrondis en haut 19">
            <a:extLst>
              <a:ext uri="{FF2B5EF4-FFF2-40B4-BE49-F238E27FC236}">
                <a16:creationId xmlns:a16="http://schemas.microsoft.com/office/drawing/2014/main" id="{D4E60A0A-8618-F7B8-FBE7-F83C7D309295}"/>
              </a:ext>
            </a:extLst>
          </p:cNvPr>
          <p:cNvSpPr/>
          <p:nvPr userDrawn="1"/>
        </p:nvSpPr>
        <p:spPr>
          <a:xfrm>
            <a:off x="2927433" y="2690474"/>
            <a:ext cx="4713791" cy="1633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space réservé pour une image  22">
            <a:extLst>
              <a:ext uri="{FF2B5EF4-FFF2-40B4-BE49-F238E27FC236}">
                <a16:creationId xmlns:a16="http://schemas.microsoft.com/office/drawing/2014/main" id="{137F9943-6F2C-EAF6-AEF6-AEB087F157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7284" y="2895218"/>
            <a:ext cx="4714296" cy="3184583"/>
          </a:xfrm>
          <a:prstGeom prst="round2SameRect">
            <a:avLst>
              <a:gd name="adj1" fmla="val 0"/>
              <a:gd name="adj2" fmla="val 2144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5558BA1-FFD7-050F-E3BE-F447B977E159}"/>
              </a:ext>
            </a:extLst>
          </p:cNvPr>
          <p:cNvSpPr/>
          <p:nvPr userDrawn="1"/>
        </p:nvSpPr>
        <p:spPr>
          <a:xfrm>
            <a:off x="5952134" y="823133"/>
            <a:ext cx="5623496" cy="3994252"/>
          </a:xfrm>
          <a:prstGeom prst="roundRect">
            <a:avLst>
              <a:gd name="adj" fmla="val 245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dir="2700000" sx="102000" sy="102000" algn="tl" rotWithShape="0">
              <a:prstClr val="black">
                <a:alpha val="5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avec coins arrondis en haut 22">
            <a:extLst>
              <a:ext uri="{FF2B5EF4-FFF2-40B4-BE49-F238E27FC236}">
                <a16:creationId xmlns:a16="http://schemas.microsoft.com/office/drawing/2014/main" id="{7532F7A1-81A0-E799-EE9F-CE8A87371959}"/>
              </a:ext>
            </a:extLst>
          </p:cNvPr>
          <p:cNvSpPr/>
          <p:nvPr userDrawn="1"/>
        </p:nvSpPr>
        <p:spPr>
          <a:xfrm>
            <a:off x="5952134" y="823132"/>
            <a:ext cx="5623492" cy="1948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space réservé pour une image  22">
            <a:extLst>
              <a:ext uri="{FF2B5EF4-FFF2-40B4-BE49-F238E27FC236}">
                <a16:creationId xmlns:a16="http://schemas.microsoft.com/office/drawing/2014/main" id="{1082DCEE-13E6-B8D2-B21F-B239A9D923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51984" y="1027877"/>
            <a:ext cx="5624108" cy="3799176"/>
          </a:xfrm>
          <a:prstGeom prst="round2SameRect">
            <a:avLst>
              <a:gd name="adj1" fmla="val 0"/>
              <a:gd name="adj2" fmla="val 2144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2681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écran / 1 smartph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2F75DFD-E24C-E43B-396E-6844BCD0B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2CD684-5BB3-7664-7084-DD9B573AD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4CCD3BB-5A4D-8306-D3B5-3517F1AA7097}"/>
              </a:ext>
            </a:extLst>
          </p:cNvPr>
          <p:cNvSpPr/>
          <p:nvPr userDrawn="1"/>
        </p:nvSpPr>
        <p:spPr>
          <a:xfrm>
            <a:off x="6402733" y="1716488"/>
            <a:ext cx="4468138" cy="44681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9CD788E-2746-08D7-8742-47B73DED6133}"/>
              </a:ext>
            </a:extLst>
          </p:cNvPr>
          <p:cNvSpPr/>
          <p:nvPr userDrawn="1"/>
        </p:nvSpPr>
        <p:spPr>
          <a:xfrm>
            <a:off x="629525" y="2214598"/>
            <a:ext cx="909217" cy="9092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EFC7B74-34AF-E4B2-696F-D1FB680A81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" y="2214598"/>
            <a:ext cx="859702" cy="859702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6C7D0FF-DCB6-4F3F-C449-CD815F8FEB1A}"/>
              </a:ext>
            </a:extLst>
          </p:cNvPr>
          <p:cNvSpPr/>
          <p:nvPr userDrawn="1"/>
        </p:nvSpPr>
        <p:spPr>
          <a:xfrm>
            <a:off x="648383" y="3444281"/>
            <a:ext cx="909217" cy="9092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74C3144-AED5-CB14-FA40-FB85565032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6" y="3444281"/>
            <a:ext cx="859702" cy="859702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EA0B46BB-EF99-8436-352C-A81B953AEEAF}"/>
              </a:ext>
            </a:extLst>
          </p:cNvPr>
          <p:cNvSpPr/>
          <p:nvPr userDrawn="1"/>
        </p:nvSpPr>
        <p:spPr>
          <a:xfrm>
            <a:off x="648494" y="4670599"/>
            <a:ext cx="909217" cy="9092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99D4133-9C4C-C5BA-A186-2393FF622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7" y="4670599"/>
            <a:ext cx="859702" cy="859702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E499FEC-522A-5B75-2CFF-009C6C847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910826" y="3029253"/>
            <a:ext cx="1248979" cy="3828747"/>
          </a:xfrm>
          <a:prstGeom prst="rect">
            <a:avLst/>
          </a:prstGeom>
        </p:spPr>
      </p:pic>
      <p:sp>
        <p:nvSpPr>
          <p:cNvPr id="20" name="Graphique 26">
            <a:extLst>
              <a:ext uri="{FF2B5EF4-FFF2-40B4-BE49-F238E27FC236}">
                <a16:creationId xmlns:a16="http://schemas.microsoft.com/office/drawing/2014/main" id="{F9CE3E09-1AE2-AA9A-BEB6-424EE06691D4}"/>
              </a:ext>
            </a:extLst>
          </p:cNvPr>
          <p:cNvSpPr/>
          <p:nvPr userDrawn="1"/>
        </p:nvSpPr>
        <p:spPr>
          <a:xfrm flipH="1">
            <a:off x="9910826" y="814970"/>
            <a:ext cx="1349857" cy="351235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277661F-FE0A-D6AC-6917-6B148A14D6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769" y="347899"/>
            <a:ext cx="5678231" cy="11448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(capture écran)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8541D56F-A315-8F9B-9526-C47A0F5285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6043" y="2181658"/>
            <a:ext cx="3942142" cy="847595"/>
          </a:xfrm>
          <a:prstGeom prst="rect">
            <a:avLst/>
          </a:prstGeom>
        </p:spPr>
        <p:txBody>
          <a:bodyPr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200" b="0">
                <a:solidFill>
                  <a:schemeClr val="bg1"/>
                </a:solidFill>
              </a:defRPr>
            </a:lvl4pPr>
            <a:lvl5pPr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27" name="Espace réservé du texte 25">
            <a:extLst>
              <a:ext uri="{FF2B5EF4-FFF2-40B4-BE49-F238E27FC236}">
                <a16:creationId xmlns:a16="http://schemas.microsoft.com/office/drawing/2014/main" id="{0CD8F0E8-BDB3-4112-641F-123017EEF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6043" y="3440822"/>
            <a:ext cx="3942142" cy="847595"/>
          </a:xfrm>
          <a:prstGeom prst="rect">
            <a:avLst/>
          </a:prstGeom>
        </p:spPr>
        <p:txBody>
          <a:bodyPr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200" b="0">
                <a:solidFill>
                  <a:schemeClr val="bg1"/>
                </a:solidFill>
              </a:defRPr>
            </a:lvl4pPr>
            <a:lvl5pPr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505E95B1-AF9C-883D-980A-27E073C3D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3171" y="4699986"/>
            <a:ext cx="3942142" cy="847595"/>
          </a:xfrm>
          <a:prstGeom prst="rect">
            <a:avLst/>
          </a:prstGeom>
        </p:spPr>
        <p:txBody>
          <a:bodyPr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0">
                <a:solidFill>
                  <a:schemeClr val="bg1"/>
                </a:solidFill>
              </a:defRPr>
            </a:lvl2pPr>
            <a:lvl3pPr>
              <a:defRPr sz="1200" b="0">
                <a:solidFill>
                  <a:schemeClr val="bg1"/>
                </a:solidFill>
              </a:defRPr>
            </a:lvl3pPr>
            <a:lvl4pPr>
              <a:defRPr sz="1200" b="0">
                <a:solidFill>
                  <a:schemeClr val="bg1"/>
                </a:solidFill>
              </a:defRPr>
            </a:lvl4pPr>
            <a:lvl5pPr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41A5350-80B9-0131-D115-B9289BEC63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350" y="-48820"/>
            <a:ext cx="7712363" cy="5783549"/>
          </a:xfrm>
          <a:prstGeom prst="rect">
            <a:avLst/>
          </a:prstGeom>
        </p:spPr>
      </p:pic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8C0F589D-B4D6-05A1-6D3A-AF862AED77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74777" y="914403"/>
            <a:ext cx="1877607" cy="4098773"/>
          </a:xfrm>
          <a:prstGeom prst="roundRect">
            <a:avLst>
              <a:gd name="adj" fmla="val 9241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36" name="Image 3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93098C0-006C-F202-E7EF-BF1C5247092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d blanc lib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3486C2C-C84D-5C4B-A75C-FE84278315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2" name="Espace réservé du pied de page 2">
            <a:extLst>
              <a:ext uri="{FF2B5EF4-FFF2-40B4-BE49-F238E27FC236}">
                <a16:creationId xmlns:a16="http://schemas.microsoft.com/office/drawing/2014/main" id="{63872ADE-1866-178D-FF50-26602924E6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368" y="6623881"/>
            <a:ext cx="5040000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A5C7A539-C13B-59E1-BB35-2A246491F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464" y="6630403"/>
            <a:ext cx="263460" cy="1231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642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écran / ordi+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CB7F99-E54B-1583-5B3D-D6FF64BE06A3}"/>
              </a:ext>
            </a:extLst>
          </p:cNvPr>
          <p:cNvSpPr/>
          <p:nvPr userDrawn="1"/>
        </p:nvSpPr>
        <p:spPr>
          <a:xfrm>
            <a:off x="7731274" y="0"/>
            <a:ext cx="446072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F6468DA-09E3-73E4-593F-569A21C12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17" y="1442536"/>
            <a:ext cx="6696741" cy="3863931"/>
          </a:xfrm>
          <a:prstGeom prst="rect">
            <a:avLst/>
          </a:prstGeom>
        </p:spPr>
      </p:pic>
      <p:sp>
        <p:nvSpPr>
          <p:cNvPr id="16" name="Espace réservé pour une image  37">
            <a:extLst>
              <a:ext uri="{FF2B5EF4-FFF2-40B4-BE49-F238E27FC236}">
                <a16:creationId xmlns:a16="http://schemas.microsoft.com/office/drawing/2014/main" id="{3B9C49FB-4817-1355-8BC0-0E32836937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3098" y="1681374"/>
            <a:ext cx="5127358" cy="32014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A8229F-1B49-0FCB-6D01-C933A8870C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BEC73A-DE93-9B71-4A30-66D2B5B71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BFF009B-138F-53BD-C40A-998F5D4294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8904" y="1963500"/>
            <a:ext cx="6057308" cy="4542413"/>
          </a:xfrm>
          <a:prstGeom prst="rect">
            <a:avLst/>
          </a:prstGeom>
        </p:spPr>
      </p:pic>
      <p:sp>
        <p:nvSpPr>
          <p:cNvPr id="18" name="Espace réservé pour une image  34">
            <a:extLst>
              <a:ext uri="{FF2B5EF4-FFF2-40B4-BE49-F238E27FC236}">
                <a16:creationId xmlns:a16="http://schemas.microsoft.com/office/drawing/2014/main" id="{BC010766-4BDD-01CD-53FA-172048DAE9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0220" y="2709578"/>
            <a:ext cx="1474677" cy="3219186"/>
          </a:xfrm>
          <a:prstGeom prst="roundRect">
            <a:avLst>
              <a:gd name="adj" fmla="val 9241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AC85A90-A64C-DA35-69BF-FC780F6B22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746" y="337091"/>
            <a:ext cx="5166502" cy="107165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  <a:lvl2pPr>
              <a:defRPr sz="3200" b="1">
                <a:solidFill>
                  <a:schemeClr val="tx1"/>
                </a:solidFill>
              </a:defRPr>
            </a:lvl2pPr>
            <a:lvl3pPr>
              <a:defRPr sz="3200" b="1">
                <a:solidFill>
                  <a:schemeClr val="tx1"/>
                </a:solidFill>
              </a:defRPr>
            </a:lvl3pPr>
            <a:lvl4pPr>
              <a:defRPr sz="3200" b="1">
                <a:solidFill>
                  <a:schemeClr val="tx1"/>
                </a:solidFill>
              </a:defRPr>
            </a:lvl4pPr>
            <a:lvl5pPr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 slide (capture écran)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24DC6450-5265-D0F0-120F-BF8930D85B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882" y="2253416"/>
            <a:ext cx="3568962" cy="54210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00EC6A8E-B295-86E8-73DD-A864D822F4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975" y="2939659"/>
            <a:ext cx="3535943" cy="2716213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pic>
        <p:nvPicPr>
          <p:cNvPr id="25" name="Image 2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FA2CD22-53B6-4AF6-18F1-377F4DCDCC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92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ure écran / 3 smart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77823C-257D-D811-AF2C-E2F58904378A}"/>
              </a:ext>
            </a:extLst>
          </p:cNvPr>
          <p:cNvSpPr/>
          <p:nvPr userDrawn="1"/>
        </p:nvSpPr>
        <p:spPr>
          <a:xfrm>
            <a:off x="8942" y="2420888"/>
            <a:ext cx="12192000" cy="4437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E36B572-637F-BEFC-BBD2-6DAD7DDCC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9255" y="1264582"/>
            <a:ext cx="5487704" cy="4115262"/>
          </a:xfrm>
          <a:prstGeom prst="rect">
            <a:avLst/>
          </a:prstGeom>
        </p:spPr>
      </p:pic>
      <p:sp>
        <p:nvSpPr>
          <p:cNvPr id="20" name="Espace réservé pour une image  34">
            <a:extLst>
              <a:ext uri="{FF2B5EF4-FFF2-40B4-BE49-F238E27FC236}">
                <a16:creationId xmlns:a16="http://schemas.microsoft.com/office/drawing/2014/main" id="{9EAA5536-392A-3727-A84B-98D32E2FA7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55106" y="1948444"/>
            <a:ext cx="1336004" cy="2916466"/>
          </a:xfrm>
          <a:prstGeom prst="roundRect">
            <a:avLst>
              <a:gd name="adj" fmla="val 9241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A94C089-6D8F-7BFB-186B-C8CE0C2949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9627" y="1304326"/>
            <a:ext cx="5487704" cy="411526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3BB869-5E35-2E29-2EA9-DECB396A2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285C61-3550-4806-3C0A-DBD568349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2CDF3C0-7A2F-D225-4F9A-D5D763EA86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6238" y="3491615"/>
            <a:ext cx="1596430" cy="3366385"/>
          </a:xfrm>
          <a:prstGeom prst="rect">
            <a:avLst/>
          </a:prstGeom>
        </p:spPr>
      </p:pic>
      <p:pic>
        <p:nvPicPr>
          <p:cNvPr id="21" name="Image 2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5F4769D-A625-7796-5AAF-F3253186EBE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22" name="Espace réservé du texte 19">
            <a:extLst>
              <a:ext uri="{FF2B5EF4-FFF2-40B4-BE49-F238E27FC236}">
                <a16:creationId xmlns:a16="http://schemas.microsoft.com/office/drawing/2014/main" id="{44B5F965-D419-4FAD-924D-C7F96AC95B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818" y="459200"/>
            <a:ext cx="6057307" cy="107165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  <a:lvl2pPr>
              <a:defRPr sz="3200" b="1">
                <a:solidFill>
                  <a:schemeClr val="tx1"/>
                </a:solidFill>
              </a:defRPr>
            </a:lvl2pPr>
            <a:lvl3pPr>
              <a:defRPr sz="3200" b="1">
                <a:solidFill>
                  <a:schemeClr val="tx1"/>
                </a:solidFill>
              </a:defRPr>
            </a:lvl3pPr>
            <a:lvl4pPr>
              <a:defRPr sz="3200" b="1">
                <a:solidFill>
                  <a:schemeClr val="tx1"/>
                </a:solidFill>
              </a:defRPr>
            </a:lvl4pPr>
            <a:lvl5pPr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Titre slide (capture écran)</a:t>
            </a:r>
          </a:p>
        </p:txBody>
      </p:sp>
      <p:sp>
        <p:nvSpPr>
          <p:cNvPr id="23" name="Espace réservé du texte 19">
            <a:extLst>
              <a:ext uri="{FF2B5EF4-FFF2-40B4-BE49-F238E27FC236}">
                <a16:creationId xmlns:a16="http://schemas.microsoft.com/office/drawing/2014/main" id="{3C5F29CC-F984-4452-93E5-EBB2312B92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168" y="2870850"/>
            <a:ext cx="4460726" cy="96550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tx1"/>
                </a:solidFill>
              </a:defRPr>
            </a:lvl2pPr>
            <a:lvl3pPr>
              <a:defRPr sz="3200" b="1">
                <a:solidFill>
                  <a:schemeClr val="tx1"/>
                </a:solidFill>
              </a:defRPr>
            </a:lvl3pPr>
            <a:lvl4pPr>
              <a:defRPr sz="3200" b="1">
                <a:solidFill>
                  <a:schemeClr val="tx1"/>
                </a:solidFill>
              </a:defRPr>
            </a:lvl4pPr>
            <a:lvl5pPr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en exergue</a:t>
            </a:r>
          </a:p>
          <a:p>
            <a:pPr lvl="0"/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601DDE5-DE48-B64E-8343-D7AE4F7148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282" y="4053236"/>
            <a:ext cx="3768297" cy="2163988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9" name="Espace réservé pour une image  34">
            <a:extLst>
              <a:ext uri="{FF2B5EF4-FFF2-40B4-BE49-F238E27FC236}">
                <a16:creationId xmlns:a16="http://schemas.microsoft.com/office/drawing/2014/main" id="{CECE4539-2CD7-0FBA-B494-82F2419266F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205477" y="1983673"/>
            <a:ext cx="1336004" cy="2916466"/>
          </a:xfrm>
          <a:prstGeom prst="roundRect">
            <a:avLst>
              <a:gd name="adj" fmla="val 9241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5675D09-A207-08A4-C3A2-9B2E08455E3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999" y="341036"/>
            <a:ext cx="7712363" cy="5783549"/>
          </a:xfrm>
          <a:prstGeom prst="rect">
            <a:avLst/>
          </a:prstGeom>
        </p:spPr>
      </p:pic>
      <p:sp>
        <p:nvSpPr>
          <p:cNvPr id="27" name="Espace réservé pour une image  34">
            <a:extLst>
              <a:ext uri="{FF2B5EF4-FFF2-40B4-BE49-F238E27FC236}">
                <a16:creationId xmlns:a16="http://schemas.microsoft.com/office/drawing/2014/main" id="{15FA1F7F-4DC0-5383-6D9D-4F89756D36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8426" y="1281071"/>
            <a:ext cx="1877607" cy="4098773"/>
          </a:xfrm>
          <a:prstGeom prst="roundRect">
            <a:avLst>
              <a:gd name="adj" fmla="val 9241"/>
            </a:avLst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5781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68394CDF-6504-0B4E-9796-98BC32EFD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760" y="4067175"/>
            <a:ext cx="2466975" cy="279082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B980A5-2B7F-3EAF-F507-5CD77B5497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E5EC75-A679-D3DB-5AD5-B7E31F58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Graphique 26">
            <a:extLst>
              <a:ext uri="{FF2B5EF4-FFF2-40B4-BE49-F238E27FC236}">
                <a16:creationId xmlns:a16="http://schemas.microsoft.com/office/drawing/2014/main" id="{1923C289-E7FD-1429-DAA8-BA70C7BFECD3}"/>
              </a:ext>
            </a:extLst>
          </p:cNvPr>
          <p:cNvSpPr>
            <a:spLocks/>
          </p:cNvSpPr>
          <p:nvPr userDrawn="1"/>
        </p:nvSpPr>
        <p:spPr>
          <a:xfrm flipH="1">
            <a:off x="10771830" y="867928"/>
            <a:ext cx="1647827" cy="428767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que 26">
            <a:extLst>
              <a:ext uri="{FF2B5EF4-FFF2-40B4-BE49-F238E27FC236}">
                <a16:creationId xmlns:a16="http://schemas.microsoft.com/office/drawing/2014/main" id="{A5DF5181-C2BE-C436-4923-BA3FEB16F6DB}"/>
              </a:ext>
            </a:extLst>
          </p:cNvPr>
          <p:cNvSpPr>
            <a:spLocks/>
          </p:cNvSpPr>
          <p:nvPr userDrawn="1"/>
        </p:nvSpPr>
        <p:spPr>
          <a:xfrm flipH="1">
            <a:off x="-519067" y="3756221"/>
            <a:ext cx="1647827" cy="428767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D5F00693-81F8-1170-7A57-3E6784C45D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606" y="394156"/>
            <a:ext cx="7609829" cy="84251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  <a:lvl2pPr>
              <a:defRPr sz="3200" b="1">
                <a:solidFill>
                  <a:schemeClr val="accent1"/>
                </a:solidFill>
              </a:defRPr>
            </a:lvl2pPr>
            <a:lvl3pPr>
              <a:defRPr sz="3200" b="1">
                <a:solidFill>
                  <a:schemeClr val="accent1"/>
                </a:solidFill>
              </a:defRPr>
            </a:lvl3pPr>
            <a:lvl4pPr>
              <a:defRPr sz="3200" b="1">
                <a:solidFill>
                  <a:schemeClr val="accent1"/>
                </a:solidFill>
              </a:defRPr>
            </a:lvl4pPr>
            <a:lvl5pPr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(graphique)</a:t>
            </a:r>
          </a:p>
        </p:txBody>
      </p:sp>
      <p:sp>
        <p:nvSpPr>
          <p:cNvPr id="36" name="Espace réservé du texte 21">
            <a:extLst>
              <a:ext uri="{FF2B5EF4-FFF2-40B4-BE49-F238E27FC236}">
                <a16:creationId xmlns:a16="http://schemas.microsoft.com/office/drawing/2014/main" id="{E3014E51-8AD6-49A9-6177-F1C95F7609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9101" y="1462001"/>
            <a:ext cx="3930064" cy="54210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5D056352-C324-89CC-9D10-E448B1FD98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9194" y="2148245"/>
            <a:ext cx="3535943" cy="145923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DA2C504-5E77-42DB-B93A-6FF75B9925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37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A2F7049-7FA8-7F13-70E6-2D65F6653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951" y="4053734"/>
            <a:ext cx="2466975" cy="279082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B980A5-2B7F-3EAF-F507-5CD77B5497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E5EC75-A679-D3DB-5AD5-B7E31F582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Graphique 26">
            <a:extLst>
              <a:ext uri="{FF2B5EF4-FFF2-40B4-BE49-F238E27FC236}">
                <a16:creationId xmlns:a16="http://schemas.microsoft.com/office/drawing/2014/main" id="{1923C289-E7FD-1429-DAA8-BA70C7BFECD3}"/>
              </a:ext>
            </a:extLst>
          </p:cNvPr>
          <p:cNvSpPr>
            <a:spLocks/>
          </p:cNvSpPr>
          <p:nvPr userDrawn="1"/>
        </p:nvSpPr>
        <p:spPr>
          <a:xfrm flipH="1">
            <a:off x="10771830" y="867928"/>
            <a:ext cx="1647827" cy="428767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que 26">
            <a:extLst>
              <a:ext uri="{FF2B5EF4-FFF2-40B4-BE49-F238E27FC236}">
                <a16:creationId xmlns:a16="http://schemas.microsoft.com/office/drawing/2014/main" id="{A5DF5181-C2BE-C436-4923-BA3FEB16F6DB}"/>
              </a:ext>
            </a:extLst>
          </p:cNvPr>
          <p:cNvSpPr>
            <a:spLocks/>
          </p:cNvSpPr>
          <p:nvPr userDrawn="1"/>
        </p:nvSpPr>
        <p:spPr>
          <a:xfrm flipH="1">
            <a:off x="-519067" y="3756221"/>
            <a:ext cx="1647827" cy="428767"/>
          </a:xfrm>
          <a:custGeom>
            <a:avLst/>
            <a:gdLst>
              <a:gd name="connsiteX0" fmla="*/ 2216819 w 2215394"/>
              <a:gd name="connsiteY0" fmla="*/ 576493 h 576449"/>
              <a:gd name="connsiteX1" fmla="*/ 2066554 w 2215394"/>
              <a:gd name="connsiteY1" fmla="*/ 475527 h 576449"/>
              <a:gd name="connsiteX2" fmla="*/ 1949151 w 2215394"/>
              <a:gd name="connsiteY2" fmla="*/ 521314 h 576449"/>
              <a:gd name="connsiteX3" fmla="*/ 1656805 w 2215394"/>
              <a:gd name="connsiteY3" fmla="*/ 322903 h 576449"/>
              <a:gd name="connsiteX4" fmla="*/ 1409086 w 2215394"/>
              <a:gd name="connsiteY4" fmla="*/ 440306 h 576449"/>
              <a:gd name="connsiteX5" fmla="*/ 939474 w 2215394"/>
              <a:gd name="connsiteY5" fmla="*/ 44 h 576449"/>
              <a:gd name="connsiteX6" fmla="*/ 481614 w 2215394"/>
              <a:gd name="connsiteY6" fmla="*/ 369864 h 576449"/>
              <a:gd name="connsiteX7" fmla="*/ 310196 w 2215394"/>
              <a:gd name="connsiteY7" fmla="*/ 318207 h 576449"/>
              <a:gd name="connsiteX8" fmla="*/ 1425 w 2215394"/>
              <a:gd name="connsiteY8" fmla="*/ 571797 h 57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5394" h="576449">
                <a:moveTo>
                  <a:pt x="2216819" y="576493"/>
                </a:moveTo>
                <a:cubicBezTo>
                  <a:pt x="2192169" y="515162"/>
                  <a:pt x="2132293" y="475116"/>
                  <a:pt x="2066554" y="475527"/>
                </a:cubicBezTo>
                <a:cubicBezTo>
                  <a:pt x="2023102" y="474458"/>
                  <a:pt x="1980838" y="490942"/>
                  <a:pt x="1949151" y="521314"/>
                </a:cubicBezTo>
                <a:cubicBezTo>
                  <a:pt x="1901012" y="401551"/>
                  <a:pt x="1785959" y="322926"/>
                  <a:pt x="1656805" y="322903"/>
                </a:cubicBezTo>
                <a:cubicBezTo>
                  <a:pt x="1560541" y="321940"/>
                  <a:pt x="1468963" y="365226"/>
                  <a:pt x="1409086" y="440306"/>
                </a:cubicBezTo>
                <a:cubicBezTo>
                  <a:pt x="1393823" y="192468"/>
                  <a:pt x="1188368" y="-437"/>
                  <a:pt x="939474" y="44"/>
                </a:cubicBezTo>
                <a:cubicBezTo>
                  <a:pt x="718756" y="526"/>
                  <a:pt x="528564" y="154371"/>
                  <a:pt x="481614" y="369864"/>
                </a:cubicBezTo>
                <a:cubicBezTo>
                  <a:pt x="431124" y="336533"/>
                  <a:pt x="371248" y="318594"/>
                  <a:pt x="310196" y="318207"/>
                </a:cubicBezTo>
                <a:cubicBezTo>
                  <a:pt x="159916" y="318160"/>
                  <a:pt x="30776" y="424374"/>
                  <a:pt x="1425" y="571797"/>
                </a:cubicBezTo>
                <a:close/>
              </a:path>
            </a:pathLst>
          </a:custGeom>
          <a:solidFill>
            <a:schemeClr val="bg1"/>
          </a:solidFill>
          <a:ln w="117308" cap="flat">
            <a:noFill/>
            <a:prstDash val="solid"/>
            <a:miter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D5F00693-81F8-1170-7A57-3E6784C45D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606" y="394156"/>
            <a:ext cx="7609829" cy="84251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accent1"/>
                </a:solidFill>
              </a:defRPr>
            </a:lvl2pPr>
            <a:lvl3pPr>
              <a:defRPr sz="3200" b="1">
                <a:solidFill>
                  <a:schemeClr val="accent1"/>
                </a:solidFill>
              </a:defRPr>
            </a:lvl3pPr>
            <a:lvl4pPr>
              <a:defRPr sz="3200" b="1">
                <a:solidFill>
                  <a:schemeClr val="accent1"/>
                </a:solidFill>
              </a:defRPr>
            </a:lvl4pPr>
            <a:lvl5pPr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(graphique)</a:t>
            </a:r>
          </a:p>
        </p:txBody>
      </p:sp>
      <p:sp>
        <p:nvSpPr>
          <p:cNvPr id="36" name="Espace réservé du texte 21">
            <a:extLst>
              <a:ext uri="{FF2B5EF4-FFF2-40B4-BE49-F238E27FC236}">
                <a16:creationId xmlns:a16="http://schemas.microsoft.com/office/drawing/2014/main" id="{E3014E51-8AD6-49A9-6177-F1C95F7609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9101" y="1462001"/>
            <a:ext cx="3930064" cy="54210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5D056352-C324-89CC-9D10-E448B1FD98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9194" y="2148245"/>
            <a:ext cx="3535943" cy="145923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DA2C504-5E77-42DB-B93A-6FF75B9925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39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e 42">
            <a:extLst>
              <a:ext uri="{FF2B5EF4-FFF2-40B4-BE49-F238E27FC236}">
                <a16:creationId xmlns:a16="http://schemas.microsoft.com/office/drawing/2014/main" id="{A95D3E88-FAA9-2E04-94D2-6D9CE50BD4D4}"/>
              </a:ext>
            </a:extLst>
          </p:cNvPr>
          <p:cNvGrpSpPr/>
          <p:nvPr userDrawn="1"/>
        </p:nvGrpSpPr>
        <p:grpSpPr>
          <a:xfrm>
            <a:off x="-3072138" y="1795137"/>
            <a:ext cx="20828302" cy="7491224"/>
            <a:chOff x="-3237158" y="1771620"/>
            <a:chExt cx="20828302" cy="7491224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FF3245D1-A95D-BD9D-D1FF-6F4D2DE30DA0}"/>
                </a:ext>
              </a:extLst>
            </p:cNvPr>
            <p:cNvGrpSpPr/>
            <p:nvPr userDrawn="1"/>
          </p:nvGrpSpPr>
          <p:grpSpPr>
            <a:xfrm>
              <a:off x="-3237158" y="1771620"/>
              <a:ext cx="20828302" cy="7491224"/>
              <a:chOff x="-2400944" y="3950170"/>
              <a:chExt cx="15520064" cy="5582033"/>
            </a:xfrm>
          </p:grpSpPr>
          <p:pic>
            <p:nvPicPr>
              <p:cNvPr id="40" name="Graphique 39">
                <a:extLst>
                  <a:ext uri="{FF2B5EF4-FFF2-40B4-BE49-F238E27FC236}">
                    <a16:creationId xmlns:a16="http://schemas.microsoft.com/office/drawing/2014/main" id="{9659CABF-BBE4-7361-D9D3-333326B2E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-2400944" y="3950170"/>
                <a:ext cx="8579760" cy="4822685"/>
              </a:xfrm>
              <a:prstGeom prst="rect">
                <a:avLst/>
              </a:prstGeom>
            </p:spPr>
          </p:pic>
          <p:pic>
            <p:nvPicPr>
              <p:cNvPr id="41" name="Graphique 40">
                <a:extLst>
                  <a:ext uri="{FF2B5EF4-FFF2-40B4-BE49-F238E27FC236}">
                    <a16:creationId xmlns:a16="http://schemas.microsoft.com/office/drawing/2014/main" id="{EA38C76A-5FF0-BB71-33D2-CC285A008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39360" y="4652957"/>
                <a:ext cx="8579760" cy="4822685"/>
              </a:xfrm>
              <a:prstGeom prst="rect">
                <a:avLst/>
              </a:prstGeom>
            </p:spPr>
          </p:pic>
          <p:pic>
            <p:nvPicPr>
              <p:cNvPr id="42" name="Graphique 41">
                <a:extLst>
                  <a:ext uri="{FF2B5EF4-FFF2-40B4-BE49-F238E27FC236}">
                    <a16:creationId xmlns:a16="http://schemas.microsoft.com/office/drawing/2014/main" id="{4305D245-A821-F302-181F-0051C8DCD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20100" y="4709518"/>
                <a:ext cx="8579760" cy="4822685"/>
              </a:xfrm>
              <a:prstGeom prst="rect">
                <a:avLst/>
              </a:prstGeom>
            </p:spPr>
          </p:pic>
        </p:grpSp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63FA059C-4A3E-DFEC-9ADF-7DA0D530B3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-3237158" y="1771620"/>
              <a:ext cx="11514246" cy="6472161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2FA3CECA-D27B-195C-1B93-943565DA6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2800" y="2790683"/>
              <a:ext cx="11514246" cy="6472161"/>
            </a:xfrm>
            <a:prstGeom prst="rect">
              <a:avLst/>
            </a:prstGeom>
          </p:spPr>
        </p:pic>
      </p:grpSp>
      <p:sp>
        <p:nvSpPr>
          <p:cNvPr id="50" name="Espace réservé du texte 44">
            <a:extLst>
              <a:ext uri="{FF2B5EF4-FFF2-40B4-BE49-F238E27FC236}">
                <a16:creationId xmlns:a16="http://schemas.microsoft.com/office/drawing/2014/main" id="{5A7C7DA0-469E-3A8A-2BFC-D051370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6500" y="3622007"/>
            <a:ext cx="1681163" cy="2492837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51" name="Espace réservé du texte 44">
            <a:extLst>
              <a:ext uri="{FF2B5EF4-FFF2-40B4-BE49-F238E27FC236}">
                <a16:creationId xmlns:a16="http://schemas.microsoft.com/office/drawing/2014/main" id="{975ECA37-E5EB-06C5-5825-FEF28EB1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62744" y="2615612"/>
            <a:ext cx="1681163" cy="3499232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52" name="Espace réservé du texte 44">
            <a:extLst>
              <a:ext uri="{FF2B5EF4-FFF2-40B4-BE49-F238E27FC236}">
                <a16:creationId xmlns:a16="http://schemas.microsoft.com/office/drawing/2014/main" id="{60EA0BED-75E4-3D8A-4548-477D58AB4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8988" y="1736019"/>
            <a:ext cx="1681163" cy="4378825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53" name="Espace réservé du texte 44">
            <a:extLst>
              <a:ext uri="{FF2B5EF4-FFF2-40B4-BE49-F238E27FC236}">
                <a16:creationId xmlns:a16="http://schemas.microsoft.com/office/drawing/2014/main" id="{9AA0DACE-081B-5F41-F836-A685382CF6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5232" y="1760230"/>
            <a:ext cx="1681163" cy="4378825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54" name="Espace réservé du texte 44">
            <a:extLst>
              <a:ext uri="{FF2B5EF4-FFF2-40B4-BE49-F238E27FC236}">
                <a16:creationId xmlns:a16="http://schemas.microsoft.com/office/drawing/2014/main" id="{0F83F7EA-F910-2926-EFA7-BE0BE4BC52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1477" y="3089687"/>
            <a:ext cx="1681163" cy="3049368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FDADA4-2484-A2AA-4EA6-ED9B08AEE7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64C66A-D4EE-0C3A-7085-1AD296D60A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D11687-8731-D6C6-3B24-A952C596E70E}"/>
              </a:ext>
            </a:extLst>
          </p:cNvPr>
          <p:cNvSpPr txBox="1"/>
          <p:nvPr userDrawn="1"/>
        </p:nvSpPr>
        <p:spPr>
          <a:xfrm>
            <a:off x="7115742" y="1760230"/>
            <a:ext cx="1584176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fr-FR" sz="3200" b="1" dirty="0"/>
              <a:t>2022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7C39866E-DBD2-3C05-845F-C4F88E481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683" y="857167"/>
            <a:ext cx="1847306" cy="1038371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5A6E361E-C28C-A03E-5CD5-3332B3375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43288" y="940325"/>
            <a:ext cx="1040713" cy="584985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8D340BC0-279F-04E6-DED6-67BF9DBBFD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9808" y="1437233"/>
            <a:ext cx="1847306" cy="1038371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DC3AD9DC-624B-92E6-10FE-B1673C6CB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563326" y="825099"/>
            <a:ext cx="1040713" cy="584985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1A8AFA28-3FE3-FE40-740C-9229D858E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9617" y="347899"/>
            <a:ext cx="6787248" cy="93035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(graphique)</a:t>
            </a:r>
          </a:p>
        </p:txBody>
      </p:sp>
      <p:sp>
        <p:nvSpPr>
          <p:cNvPr id="55" name="Espace réservé du texte 15">
            <a:extLst>
              <a:ext uri="{FF2B5EF4-FFF2-40B4-BE49-F238E27FC236}">
                <a16:creationId xmlns:a16="http://schemas.microsoft.com/office/drawing/2014/main" id="{2D26D59B-E04B-B152-541A-1EA0F2CC8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6103" y="3004727"/>
            <a:ext cx="1426667" cy="58498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l">
              <a:defRPr sz="3200" b="1">
                <a:solidFill>
                  <a:schemeClr val="tx1"/>
                </a:solidFill>
              </a:defRPr>
            </a:lvl2pPr>
            <a:lvl3pPr algn="l">
              <a:defRPr sz="3200" b="1">
                <a:solidFill>
                  <a:schemeClr val="tx1"/>
                </a:solidFill>
              </a:defRPr>
            </a:lvl3pPr>
            <a:lvl4pPr algn="l">
              <a:defRPr sz="3200" b="1">
                <a:solidFill>
                  <a:schemeClr val="tx1"/>
                </a:solidFill>
              </a:defRPr>
            </a:lvl4pPr>
            <a:lvl5pPr algn="l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2019</a:t>
            </a:r>
          </a:p>
        </p:txBody>
      </p:sp>
      <p:sp>
        <p:nvSpPr>
          <p:cNvPr id="56" name="Espace réservé du texte 15">
            <a:extLst>
              <a:ext uri="{FF2B5EF4-FFF2-40B4-BE49-F238E27FC236}">
                <a16:creationId xmlns:a16="http://schemas.microsoft.com/office/drawing/2014/main" id="{3D6081A2-391E-4D86-7FB6-78C1A1883A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4196" y="2020098"/>
            <a:ext cx="1426667" cy="58498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l">
              <a:defRPr sz="3200" b="1">
                <a:solidFill>
                  <a:schemeClr val="tx1"/>
                </a:solidFill>
              </a:defRPr>
            </a:lvl2pPr>
            <a:lvl3pPr algn="l">
              <a:defRPr sz="3200" b="1">
                <a:solidFill>
                  <a:schemeClr val="tx1"/>
                </a:solidFill>
              </a:defRPr>
            </a:lvl3pPr>
            <a:lvl4pPr algn="l">
              <a:defRPr sz="3200" b="1">
                <a:solidFill>
                  <a:schemeClr val="tx1"/>
                </a:solidFill>
              </a:defRPr>
            </a:lvl4pPr>
            <a:lvl5pPr algn="l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2020</a:t>
            </a:r>
          </a:p>
        </p:txBody>
      </p:sp>
      <p:sp>
        <p:nvSpPr>
          <p:cNvPr id="57" name="Espace réservé du texte 15">
            <a:extLst>
              <a:ext uri="{FF2B5EF4-FFF2-40B4-BE49-F238E27FC236}">
                <a16:creationId xmlns:a16="http://schemas.microsoft.com/office/drawing/2014/main" id="{9E07A568-BF42-99CC-0C98-B5CD76F3E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3810" y="1123156"/>
            <a:ext cx="1426667" cy="58498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l">
              <a:defRPr sz="3200" b="1">
                <a:solidFill>
                  <a:schemeClr val="tx1"/>
                </a:solidFill>
              </a:defRPr>
            </a:lvl2pPr>
            <a:lvl3pPr algn="l">
              <a:defRPr sz="3200" b="1">
                <a:solidFill>
                  <a:schemeClr val="tx1"/>
                </a:solidFill>
              </a:defRPr>
            </a:lvl3pPr>
            <a:lvl4pPr algn="l">
              <a:defRPr sz="3200" b="1">
                <a:solidFill>
                  <a:schemeClr val="tx1"/>
                </a:solidFill>
              </a:defRPr>
            </a:lvl4pPr>
            <a:lvl5pPr algn="l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2021</a:t>
            </a:r>
          </a:p>
        </p:txBody>
      </p:sp>
      <p:sp>
        <p:nvSpPr>
          <p:cNvPr id="58" name="Espace réservé du texte 15">
            <a:extLst>
              <a:ext uri="{FF2B5EF4-FFF2-40B4-BE49-F238E27FC236}">
                <a16:creationId xmlns:a16="http://schemas.microsoft.com/office/drawing/2014/main" id="{96CEA6F4-906C-B0FE-A8D7-46923C8257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7509" y="2498190"/>
            <a:ext cx="1426667" cy="58498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l">
              <a:defRPr sz="3200" b="1">
                <a:solidFill>
                  <a:schemeClr val="tx1"/>
                </a:solidFill>
              </a:defRPr>
            </a:lvl2pPr>
            <a:lvl3pPr algn="l">
              <a:defRPr sz="3200" b="1">
                <a:solidFill>
                  <a:schemeClr val="tx1"/>
                </a:solidFill>
              </a:defRPr>
            </a:lvl3pPr>
            <a:lvl4pPr algn="l">
              <a:defRPr sz="3200" b="1">
                <a:solidFill>
                  <a:schemeClr val="tx1"/>
                </a:solidFill>
              </a:defRPr>
            </a:lvl4pPr>
            <a:lvl5pPr algn="l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2023</a:t>
            </a:r>
          </a:p>
        </p:txBody>
      </p:sp>
      <p:sp>
        <p:nvSpPr>
          <p:cNvPr id="59" name="Espace réservé du texte 15">
            <a:extLst>
              <a:ext uri="{FF2B5EF4-FFF2-40B4-BE49-F238E27FC236}">
                <a16:creationId xmlns:a16="http://schemas.microsoft.com/office/drawing/2014/main" id="{11B3BB31-D91A-A6F7-AFBD-4AFE40035B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1563" y="1130798"/>
            <a:ext cx="1426667" cy="58498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  <a:lvl2pPr algn="l">
              <a:defRPr sz="3200" b="1">
                <a:solidFill>
                  <a:schemeClr val="tx1"/>
                </a:solidFill>
              </a:defRPr>
            </a:lvl2pPr>
            <a:lvl3pPr algn="l">
              <a:defRPr sz="3200" b="1">
                <a:solidFill>
                  <a:schemeClr val="tx1"/>
                </a:solidFill>
              </a:defRPr>
            </a:lvl3pPr>
            <a:lvl4pPr algn="l">
              <a:defRPr sz="3200" b="1">
                <a:solidFill>
                  <a:schemeClr val="tx1"/>
                </a:solidFill>
              </a:defRPr>
            </a:lvl4pPr>
            <a:lvl5pPr algn="l">
              <a:defRPr sz="3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2022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4028733F-1DB1-984D-3F91-DE7730D70A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2935" y="5612646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2" name="Espace réservé du texte 60">
            <a:extLst>
              <a:ext uri="{FF2B5EF4-FFF2-40B4-BE49-F238E27FC236}">
                <a16:creationId xmlns:a16="http://schemas.microsoft.com/office/drawing/2014/main" id="{6752A8AA-6AF8-3997-2597-C539F4378C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7688" y="5614235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3" name="Espace réservé du texte 60">
            <a:extLst>
              <a:ext uri="{FF2B5EF4-FFF2-40B4-BE49-F238E27FC236}">
                <a16:creationId xmlns:a16="http://schemas.microsoft.com/office/drawing/2014/main" id="{3D01F6BA-7274-F57D-7BC2-E4437A7818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2032" y="5612645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4" name="Espace réservé du texte 60">
            <a:extLst>
              <a:ext uri="{FF2B5EF4-FFF2-40B4-BE49-F238E27FC236}">
                <a16:creationId xmlns:a16="http://schemas.microsoft.com/office/drawing/2014/main" id="{D87EE76E-011A-813F-2AD6-5C973AD499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1329" y="5614235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5" name="Espace réservé du texte 60">
            <a:extLst>
              <a:ext uri="{FF2B5EF4-FFF2-40B4-BE49-F238E27FC236}">
                <a16:creationId xmlns:a16="http://schemas.microsoft.com/office/drawing/2014/main" id="{36D5E5BA-C354-5D8C-E918-F87EEB5476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27517" y="5614235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1BCD2379-B9D5-AC92-80AB-FA2F5FF02D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5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ce réservé du texte 44">
            <a:extLst>
              <a:ext uri="{FF2B5EF4-FFF2-40B4-BE49-F238E27FC236}">
                <a16:creationId xmlns:a16="http://schemas.microsoft.com/office/drawing/2014/main" id="{8DCEAD42-5623-4B7A-E112-948E24761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6500" y="4868337"/>
            <a:ext cx="1681163" cy="1246507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3" name="Espace réservé du texte 44">
            <a:extLst>
              <a:ext uri="{FF2B5EF4-FFF2-40B4-BE49-F238E27FC236}">
                <a16:creationId xmlns:a16="http://schemas.microsoft.com/office/drawing/2014/main" id="{968A5376-FC1D-DD84-1271-4A9A7286FA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62744" y="4365104"/>
            <a:ext cx="1681163" cy="1749740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4" name="Espace réservé du texte 44">
            <a:extLst>
              <a:ext uri="{FF2B5EF4-FFF2-40B4-BE49-F238E27FC236}">
                <a16:creationId xmlns:a16="http://schemas.microsoft.com/office/drawing/2014/main" id="{61405FF7-A843-CB0C-0D9C-1491B097DB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8988" y="3925276"/>
            <a:ext cx="1681163" cy="2189568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8F06EDCF-303E-18CA-6832-008C5B24B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5232" y="3949487"/>
            <a:ext cx="1681163" cy="2189568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6" name="Espace réservé du texte 44">
            <a:extLst>
              <a:ext uri="{FF2B5EF4-FFF2-40B4-BE49-F238E27FC236}">
                <a16:creationId xmlns:a16="http://schemas.microsoft.com/office/drawing/2014/main" id="{04C3C917-E8DB-4AD2-8B9A-C07D79F7AB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1477" y="4614263"/>
            <a:ext cx="1681163" cy="1524792"/>
          </a:xfrm>
          <a:prstGeom prst="roundRect">
            <a:avLst>
              <a:gd name="adj" fmla="val 8735"/>
            </a:avLst>
          </a:prstGeom>
          <a:solidFill>
            <a:schemeClr val="tx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7" name="Espace réservé du texte 44">
            <a:extLst>
              <a:ext uri="{FF2B5EF4-FFF2-40B4-BE49-F238E27FC236}">
                <a16:creationId xmlns:a16="http://schemas.microsoft.com/office/drawing/2014/main" id="{C4FB4FF1-AF24-3CFC-A599-04DA9CA76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6500" y="3550416"/>
            <a:ext cx="1681163" cy="1317921"/>
          </a:xfrm>
          <a:prstGeom prst="roundRect">
            <a:avLst>
              <a:gd name="adj" fmla="val 8735"/>
            </a:avLst>
          </a:prstGeom>
          <a:solidFill>
            <a:schemeClr val="accent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8" name="Espace réservé du texte 44">
            <a:extLst>
              <a:ext uri="{FF2B5EF4-FFF2-40B4-BE49-F238E27FC236}">
                <a16:creationId xmlns:a16="http://schemas.microsoft.com/office/drawing/2014/main" id="{178F67D6-BEDD-164B-1E37-5F8FEBAEF9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62744" y="2979381"/>
            <a:ext cx="1681163" cy="1385724"/>
          </a:xfrm>
          <a:prstGeom prst="roundRect">
            <a:avLst>
              <a:gd name="adj" fmla="val 8735"/>
            </a:avLst>
          </a:prstGeom>
          <a:solidFill>
            <a:schemeClr val="accent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49" name="Espace réservé du texte 44">
            <a:extLst>
              <a:ext uri="{FF2B5EF4-FFF2-40B4-BE49-F238E27FC236}">
                <a16:creationId xmlns:a16="http://schemas.microsoft.com/office/drawing/2014/main" id="{CF7CF85F-986E-FBC0-2A69-8BBE0148D0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8988" y="2480294"/>
            <a:ext cx="1681163" cy="1444982"/>
          </a:xfrm>
          <a:prstGeom prst="roundRect">
            <a:avLst>
              <a:gd name="adj" fmla="val 8735"/>
            </a:avLst>
          </a:prstGeom>
          <a:solidFill>
            <a:schemeClr val="accent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50" name="Espace réservé du texte 44">
            <a:extLst>
              <a:ext uri="{FF2B5EF4-FFF2-40B4-BE49-F238E27FC236}">
                <a16:creationId xmlns:a16="http://schemas.microsoft.com/office/drawing/2014/main" id="{AF22FDF0-04AB-FE89-D5ED-900CB4AB2C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5232" y="2504505"/>
            <a:ext cx="1681163" cy="1420771"/>
          </a:xfrm>
          <a:prstGeom prst="roundRect">
            <a:avLst>
              <a:gd name="adj" fmla="val 8735"/>
            </a:avLst>
          </a:prstGeom>
          <a:solidFill>
            <a:schemeClr val="accent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51" name="Espace réservé du texte 44">
            <a:extLst>
              <a:ext uri="{FF2B5EF4-FFF2-40B4-BE49-F238E27FC236}">
                <a16:creationId xmlns:a16="http://schemas.microsoft.com/office/drawing/2014/main" id="{1725FAB6-16EE-9B25-CCD3-075222C8B3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1477" y="2028907"/>
            <a:ext cx="1681163" cy="2585357"/>
          </a:xfrm>
          <a:prstGeom prst="roundRect">
            <a:avLst>
              <a:gd name="adj" fmla="val 8735"/>
            </a:avLst>
          </a:prstGeom>
          <a:solidFill>
            <a:schemeClr val="accent1"/>
          </a:solidFill>
        </p:spPr>
        <p:txBody>
          <a:bodyPr tIns="396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€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2A68C0-06D1-A2D2-9CBA-E9C55D8AB5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BFA49F-CD65-54AF-A93D-EDF15E1A4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7553B73-CE7E-BFB3-8C40-E62883BB8E2A}"/>
              </a:ext>
            </a:extLst>
          </p:cNvPr>
          <p:cNvSpPr/>
          <p:nvPr userDrawn="1"/>
        </p:nvSpPr>
        <p:spPr>
          <a:xfrm>
            <a:off x="573667" y="1833866"/>
            <a:ext cx="387481" cy="205416"/>
          </a:xfrm>
          <a:prstGeom prst="roundRect">
            <a:avLst>
              <a:gd name="adj" fmla="val 26971"/>
            </a:avLst>
          </a:prstGeom>
          <a:solidFill>
            <a:schemeClr val="tx1"/>
          </a:solidFill>
          <a:ln>
            <a:noFill/>
          </a:ln>
          <a:effectLst>
            <a:outerShdw blurRad="215900" dist="215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0FF6909-E3FF-7F8B-9F0E-F58ECAB9B203}"/>
              </a:ext>
            </a:extLst>
          </p:cNvPr>
          <p:cNvSpPr/>
          <p:nvPr userDrawn="1"/>
        </p:nvSpPr>
        <p:spPr>
          <a:xfrm>
            <a:off x="573667" y="2183298"/>
            <a:ext cx="387481" cy="205416"/>
          </a:xfrm>
          <a:prstGeom prst="roundRect">
            <a:avLst>
              <a:gd name="adj" fmla="val 26971"/>
            </a:avLst>
          </a:prstGeom>
          <a:solidFill>
            <a:schemeClr val="accent1"/>
          </a:solidFill>
          <a:ln>
            <a:noFill/>
          </a:ln>
          <a:effectLst>
            <a:outerShdw blurRad="215900" dist="215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Espace réservé du texte 60">
            <a:extLst>
              <a:ext uri="{FF2B5EF4-FFF2-40B4-BE49-F238E27FC236}">
                <a16:creationId xmlns:a16="http://schemas.microsoft.com/office/drawing/2014/main" id="{B9680004-2DF2-1B74-0292-3EB58C750F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6527" y="3062572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082E40B7-0594-FC1B-2FA4-36E94FAE7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2935" y="2703306"/>
            <a:ext cx="1500184" cy="25948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tx1"/>
                </a:solidFill>
              </a:defRPr>
            </a:lvl2pPr>
            <a:lvl3pPr algn="ctr">
              <a:defRPr sz="1400" b="1">
                <a:solidFill>
                  <a:schemeClr val="tx1"/>
                </a:solidFill>
              </a:defRPr>
            </a:lvl3pPr>
            <a:lvl4pPr algn="ctr">
              <a:defRPr sz="1400" b="1">
                <a:solidFill>
                  <a:schemeClr val="tx1"/>
                </a:solidFill>
              </a:defRPr>
            </a:lvl4pPr>
            <a:lvl5pPr algn="ct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titre</a:t>
            </a:r>
          </a:p>
        </p:txBody>
      </p:sp>
      <p:sp>
        <p:nvSpPr>
          <p:cNvPr id="55" name="Espace réservé du texte 60">
            <a:extLst>
              <a:ext uri="{FF2B5EF4-FFF2-40B4-BE49-F238E27FC236}">
                <a16:creationId xmlns:a16="http://schemas.microsoft.com/office/drawing/2014/main" id="{20D71103-E5D7-757A-9A63-E098121384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53233" y="2538422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56" name="Espace réservé du texte 53">
            <a:extLst>
              <a:ext uri="{FF2B5EF4-FFF2-40B4-BE49-F238E27FC236}">
                <a16:creationId xmlns:a16="http://schemas.microsoft.com/office/drawing/2014/main" id="{6F24D3EA-A903-4E75-A40D-3144A24569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29641" y="2179156"/>
            <a:ext cx="1500184" cy="25948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tx1"/>
                </a:solidFill>
              </a:defRPr>
            </a:lvl2pPr>
            <a:lvl3pPr algn="ctr">
              <a:defRPr sz="1400" b="1">
                <a:solidFill>
                  <a:schemeClr val="tx1"/>
                </a:solidFill>
              </a:defRPr>
            </a:lvl3pPr>
            <a:lvl4pPr algn="ctr">
              <a:defRPr sz="1400" b="1">
                <a:solidFill>
                  <a:schemeClr val="tx1"/>
                </a:solidFill>
              </a:defRPr>
            </a:lvl4pPr>
            <a:lvl5pPr algn="ct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titre</a:t>
            </a:r>
          </a:p>
        </p:txBody>
      </p:sp>
      <p:sp>
        <p:nvSpPr>
          <p:cNvPr id="57" name="Espace réservé du texte 60">
            <a:extLst>
              <a:ext uri="{FF2B5EF4-FFF2-40B4-BE49-F238E27FC236}">
                <a16:creationId xmlns:a16="http://schemas.microsoft.com/office/drawing/2014/main" id="{0DDC17C1-1893-9855-F42C-2057845821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3069" y="1999891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58" name="Espace réservé du texte 53">
            <a:extLst>
              <a:ext uri="{FF2B5EF4-FFF2-40B4-BE49-F238E27FC236}">
                <a16:creationId xmlns:a16="http://schemas.microsoft.com/office/drawing/2014/main" id="{A7AB3313-D0FD-868A-A172-FA54272073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9477" y="1640625"/>
            <a:ext cx="1500184" cy="25948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tx1"/>
                </a:solidFill>
              </a:defRPr>
            </a:lvl2pPr>
            <a:lvl3pPr algn="ctr">
              <a:defRPr sz="1400" b="1">
                <a:solidFill>
                  <a:schemeClr val="tx1"/>
                </a:solidFill>
              </a:defRPr>
            </a:lvl3pPr>
            <a:lvl4pPr algn="ctr">
              <a:defRPr sz="1400" b="1">
                <a:solidFill>
                  <a:schemeClr val="tx1"/>
                </a:solidFill>
              </a:defRPr>
            </a:lvl4pPr>
            <a:lvl5pPr algn="ct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titre</a:t>
            </a:r>
          </a:p>
        </p:txBody>
      </p:sp>
      <p:sp>
        <p:nvSpPr>
          <p:cNvPr id="59" name="Espace réservé du texte 60">
            <a:extLst>
              <a:ext uri="{FF2B5EF4-FFF2-40B4-BE49-F238E27FC236}">
                <a16:creationId xmlns:a16="http://schemas.microsoft.com/office/drawing/2014/main" id="{8F7FCD1C-C57A-F159-5631-6503B8C450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864" y="2030532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0" name="Espace réservé du texte 53">
            <a:extLst>
              <a:ext uri="{FF2B5EF4-FFF2-40B4-BE49-F238E27FC236}">
                <a16:creationId xmlns:a16="http://schemas.microsoft.com/office/drawing/2014/main" id="{5BCD8599-68ED-5806-B3EC-C2288B636D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2272" y="1671266"/>
            <a:ext cx="1500184" cy="25948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tx1"/>
                </a:solidFill>
              </a:defRPr>
            </a:lvl2pPr>
            <a:lvl3pPr algn="ctr">
              <a:defRPr sz="1400" b="1">
                <a:solidFill>
                  <a:schemeClr val="tx1"/>
                </a:solidFill>
              </a:defRPr>
            </a:lvl3pPr>
            <a:lvl4pPr algn="ctr">
              <a:defRPr sz="1400" b="1">
                <a:solidFill>
                  <a:schemeClr val="tx1"/>
                </a:solidFill>
              </a:defRPr>
            </a:lvl4pPr>
            <a:lvl5pPr algn="ct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CE01DA66-1CCF-E4AA-95CA-CD9B33FA6A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45557" y="1561863"/>
            <a:ext cx="1453001" cy="360139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2" name="Espace réservé du texte 53">
            <a:extLst>
              <a:ext uri="{FF2B5EF4-FFF2-40B4-BE49-F238E27FC236}">
                <a16:creationId xmlns:a16="http://schemas.microsoft.com/office/drawing/2014/main" id="{87F6F174-AFAC-724E-A8C2-0B488441C3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21965" y="1202597"/>
            <a:ext cx="1500184" cy="25948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  <a:lvl2pPr algn="ctr">
              <a:defRPr sz="1400" b="1">
                <a:solidFill>
                  <a:schemeClr val="tx1"/>
                </a:solidFill>
              </a:defRPr>
            </a:lvl2pPr>
            <a:lvl3pPr algn="ctr">
              <a:defRPr sz="1400" b="1">
                <a:solidFill>
                  <a:schemeClr val="tx1"/>
                </a:solidFill>
              </a:defRPr>
            </a:lvl3pPr>
            <a:lvl4pPr algn="ctr">
              <a:defRPr sz="1400" b="1">
                <a:solidFill>
                  <a:schemeClr val="tx1"/>
                </a:solidFill>
              </a:defRPr>
            </a:lvl4pPr>
            <a:lvl5pPr algn="ct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titre</a:t>
            </a:r>
          </a:p>
        </p:txBody>
      </p:sp>
      <p:sp>
        <p:nvSpPr>
          <p:cNvPr id="63" name="Espace réservé du texte 60">
            <a:extLst>
              <a:ext uri="{FF2B5EF4-FFF2-40B4-BE49-F238E27FC236}">
                <a16:creationId xmlns:a16="http://schemas.microsoft.com/office/drawing/2014/main" id="{AC5CF8C6-11D7-799B-9BDC-358184EA19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5072" y="1012436"/>
            <a:ext cx="2648161" cy="593614"/>
          </a:xfrm>
          <a:prstGeom prst="rect">
            <a:avLst/>
          </a:prstGeom>
        </p:spPr>
        <p:txBody>
          <a:bodyPr/>
          <a:lstStyle>
            <a:lvl1pPr algn="l">
              <a:defRPr sz="10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0"/>
            <a:endParaRPr lang="fr-FR" dirty="0"/>
          </a:p>
        </p:txBody>
      </p:sp>
      <p:sp>
        <p:nvSpPr>
          <p:cNvPr id="64" name="Espace réservé du texte 60">
            <a:extLst>
              <a:ext uri="{FF2B5EF4-FFF2-40B4-BE49-F238E27FC236}">
                <a16:creationId xmlns:a16="http://schemas.microsoft.com/office/drawing/2014/main" id="{E7DC01CD-F90C-AB80-99E2-8A935085591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9695" y="1782265"/>
            <a:ext cx="1453001" cy="205416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 1</a:t>
            </a:r>
          </a:p>
          <a:p>
            <a:pPr lvl="0"/>
            <a:endParaRPr lang="fr-FR" dirty="0"/>
          </a:p>
        </p:txBody>
      </p:sp>
      <p:sp>
        <p:nvSpPr>
          <p:cNvPr id="65" name="Espace réservé du texte 60">
            <a:extLst>
              <a:ext uri="{FF2B5EF4-FFF2-40B4-BE49-F238E27FC236}">
                <a16:creationId xmlns:a16="http://schemas.microsoft.com/office/drawing/2014/main" id="{A496C1BA-4672-0C56-8371-B9473B9869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9694" y="2181877"/>
            <a:ext cx="1453001" cy="205416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 2</a:t>
            </a:r>
          </a:p>
          <a:p>
            <a:pPr lvl="0"/>
            <a:endParaRPr lang="fr-FR" dirty="0"/>
          </a:p>
        </p:txBody>
      </p:sp>
      <p:pic>
        <p:nvPicPr>
          <p:cNvPr id="66" name="Image 6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BA11991-A9F9-9C36-E770-8B97169A4D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67" name="Espace réservé du texte 23">
            <a:extLst>
              <a:ext uri="{FF2B5EF4-FFF2-40B4-BE49-F238E27FC236}">
                <a16:creationId xmlns:a16="http://schemas.microsoft.com/office/drawing/2014/main" id="{883FA3BC-56D6-F382-CC18-3E2502E1E9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9617" y="347899"/>
            <a:ext cx="6787248" cy="93035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(graphique)</a:t>
            </a:r>
          </a:p>
        </p:txBody>
      </p:sp>
    </p:spTree>
    <p:extLst>
      <p:ext uri="{BB962C8B-B14F-4D97-AF65-F5344CB8AC3E}">
        <p14:creationId xmlns:p14="http://schemas.microsoft.com/office/powerpoint/2010/main" val="1174980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B2806C-1EE6-423F-FC82-44D86DD065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C63AE0-BE4E-3204-145B-B1C058AEA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2AF5BBE-0E10-C348-AD63-1E748322E522}"/>
              </a:ext>
            </a:extLst>
          </p:cNvPr>
          <p:cNvSpPr/>
          <p:nvPr userDrawn="1"/>
        </p:nvSpPr>
        <p:spPr>
          <a:xfrm>
            <a:off x="10283595" y="3057663"/>
            <a:ext cx="2615764" cy="261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7B09447-7993-CBAB-E953-96CCE6DF4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499" y="2965363"/>
            <a:ext cx="1374769" cy="3161034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5EB8AE8-30E8-F98E-67BE-333F72DD25B3}"/>
              </a:ext>
            </a:extLst>
          </p:cNvPr>
          <p:cNvCxnSpPr/>
          <p:nvPr userDrawn="1"/>
        </p:nvCxnSpPr>
        <p:spPr>
          <a:xfrm>
            <a:off x="6097212" y="1268760"/>
            <a:ext cx="0" cy="30302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que 45">
            <a:extLst>
              <a:ext uri="{FF2B5EF4-FFF2-40B4-BE49-F238E27FC236}">
                <a16:creationId xmlns:a16="http://schemas.microsoft.com/office/drawing/2014/main" id="{E0EE9BBC-EF1D-2F97-820C-5A9B90370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0077" y="975542"/>
            <a:ext cx="1533525" cy="2771775"/>
          </a:xfrm>
          <a:prstGeom prst="rect">
            <a:avLst/>
          </a:prstGeom>
        </p:spPr>
      </p:pic>
      <p:sp>
        <p:nvSpPr>
          <p:cNvPr id="47" name="Espace réservé du texte 23">
            <a:extLst>
              <a:ext uri="{FF2B5EF4-FFF2-40B4-BE49-F238E27FC236}">
                <a16:creationId xmlns:a16="http://schemas.microsoft.com/office/drawing/2014/main" id="{942E62D5-428C-2CB8-81EB-54570C6DD21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639617" y="347899"/>
            <a:ext cx="6787248" cy="93035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(graphique)</a:t>
            </a:r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4AFBF62-F04F-4401-82CB-85CF6D68E48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80122" y="1252132"/>
            <a:ext cx="2143456" cy="319649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Légende 1</a:t>
            </a:r>
          </a:p>
        </p:txBody>
      </p:sp>
      <p:sp>
        <p:nvSpPr>
          <p:cNvPr id="49" name="Espace réservé du texte 21">
            <a:extLst>
              <a:ext uri="{FF2B5EF4-FFF2-40B4-BE49-F238E27FC236}">
                <a16:creationId xmlns:a16="http://schemas.microsoft.com/office/drawing/2014/main" id="{A8D80B04-20A1-35D7-AA97-7537B1C69155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007768" y="1240334"/>
            <a:ext cx="1937468" cy="340916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Légende 2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87F9D4FE-F798-A75C-C004-790A180757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7639904" y="398557"/>
            <a:ext cx="369334" cy="346844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12E9ECC2-8C62-0D4A-A40D-2A02BE2CA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4045349" y="272446"/>
            <a:ext cx="369330" cy="3720667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sp>
        <p:nvSpPr>
          <p:cNvPr id="57" name="Espace réservé du texte 50">
            <a:extLst>
              <a:ext uri="{FF2B5EF4-FFF2-40B4-BE49-F238E27FC236}">
                <a16:creationId xmlns:a16="http://schemas.microsoft.com/office/drawing/2014/main" id="{AF8893C2-0B98-CA59-BD11-401189447E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5400000">
            <a:off x="7261098" y="1354511"/>
            <a:ext cx="369336" cy="269710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58" name="Espace réservé du texte 55">
            <a:extLst>
              <a:ext uri="{FF2B5EF4-FFF2-40B4-BE49-F238E27FC236}">
                <a16:creationId xmlns:a16="http://schemas.microsoft.com/office/drawing/2014/main" id="{7AB63830-6E97-89E9-A8CE-5809CB4122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400000">
            <a:off x="4406665" y="1183397"/>
            <a:ext cx="355543" cy="3025547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sp>
        <p:nvSpPr>
          <p:cNvPr id="59" name="Espace réservé du texte 50">
            <a:extLst>
              <a:ext uri="{FF2B5EF4-FFF2-40B4-BE49-F238E27FC236}">
                <a16:creationId xmlns:a16="http://schemas.microsoft.com/office/drawing/2014/main" id="{484AE769-8C34-3F40-8278-3CCAE4F4B1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5400000">
            <a:off x="7771666" y="1414688"/>
            <a:ext cx="369336" cy="37428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60" name="Espace réservé du texte 55">
            <a:extLst>
              <a:ext uri="{FF2B5EF4-FFF2-40B4-BE49-F238E27FC236}">
                <a16:creationId xmlns:a16="http://schemas.microsoft.com/office/drawing/2014/main" id="{011ECCE8-2182-0A2A-B950-775A5D313D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5400000">
            <a:off x="4180227" y="1593688"/>
            <a:ext cx="396943" cy="3412439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sp>
        <p:nvSpPr>
          <p:cNvPr id="61" name="Espace réservé du texte 50">
            <a:extLst>
              <a:ext uri="{FF2B5EF4-FFF2-40B4-BE49-F238E27FC236}">
                <a16:creationId xmlns:a16="http://schemas.microsoft.com/office/drawing/2014/main" id="{E9C0DC34-A175-12E1-419B-EBB88BE11C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5400000">
            <a:off x="7133631" y="2653813"/>
            <a:ext cx="366194" cy="24550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62" name="Espace réservé du texte 55">
            <a:extLst>
              <a:ext uri="{FF2B5EF4-FFF2-40B4-BE49-F238E27FC236}">
                <a16:creationId xmlns:a16="http://schemas.microsoft.com/office/drawing/2014/main" id="{4633E285-8A28-38B6-8DAC-D9090AAC29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5400000">
            <a:off x="4906707" y="2871330"/>
            <a:ext cx="355544" cy="2009408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sp>
        <p:nvSpPr>
          <p:cNvPr id="63" name="Espace réservé du texte 50">
            <a:extLst>
              <a:ext uri="{FF2B5EF4-FFF2-40B4-BE49-F238E27FC236}">
                <a16:creationId xmlns:a16="http://schemas.microsoft.com/office/drawing/2014/main" id="{ED0D9E48-4A7A-FA7E-6571-53C7CCB8E2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5400000">
            <a:off x="7457497" y="2957266"/>
            <a:ext cx="373350" cy="3096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64" name="Espace réservé du texte 55">
            <a:extLst>
              <a:ext uri="{FF2B5EF4-FFF2-40B4-BE49-F238E27FC236}">
                <a16:creationId xmlns:a16="http://schemas.microsoft.com/office/drawing/2014/main" id="{BD680221-6B98-2047-1C69-E676F84C2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4405453" y="2983764"/>
            <a:ext cx="355544" cy="3025546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sp>
        <p:nvSpPr>
          <p:cNvPr id="65" name="Espace réservé du texte 50">
            <a:extLst>
              <a:ext uri="{FF2B5EF4-FFF2-40B4-BE49-F238E27FC236}">
                <a16:creationId xmlns:a16="http://schemas.microsoft.com/office/drawing/2014/main" id="{F66980EC-C2ED-3C61-90C7-6A723419D2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5400000">
            <a:off x="7769658" y="3239956"/>
            <a:ext cx="373351" cy="37782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66" name="Espace réservé du texte 55">
            <a:extLst>
              <a:ext uri="{FF2B5EF4-FFF2-40B4-BE49-F238E27FC236}">
                <a16:creationId xmlns:a16="http://schemas.microsoft.com/office/drawing/2014/main" id="{5EB2BE03-28DF-D4C9-35B7-BC812DDBF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5400000">
            <a:off x="3914709" y="3163258"/>
            <a:ext cx="373350" cy="3931649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sp>
        <p:nvSpPr>
          <p:cNvPr id="67" name="Espace réservé du texte 50">
            <a:extLst>
              <a:ext uri="{FF2B5EF4-FFF2-40B4-BE49-F238E27FC236}">
                <a16:creationId xmlns:a16="http://schemas.microsoft.com/office/drawing/2014/main" id="{8E36EEC8-DDD3-3EFA-D5DB-C46A2013706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rot="5400000">
            <a:off x="7445109" y="4184136"/>
            <a:ext cx="369336" cy="31251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</p:spPr>
        <p:txBody>
          <a:bodyPr vert="vert270" tIns="108000" rIns="72000" anchor="ctr" anchorCtr="0"/>
          <a:lstStyle>
            <a:lvl1pPr algn="r">
              <a:defRPr sz="1400" b="0">
                <a:solidFill>
                  <a:schemeClr val="tx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XXX </a:t>
            </a:r>
          </a:p>
        </p:txBody>
      </p:sp>
      <p:sp>
        <p:nvSpPr>
          <p:cNvPr id="68" name="Espace réservé du texte 55">
            <a:extLst>
              <a:ext uri="{FF2B5EF4-FFF2-40B4-BE49-F238E27FC236}">
                <a16:creationId xmlns:a16="http://schemas.microsoft.com/office/drawing/2014/main" id="{33A08B2D-874F-BE87-FF7D-D5D5922AF3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4185177" y="4049338"/>
            <a:ext cx="369332" cy="3394730"/>
          </a:xfrm>
          <a:prstGeom prst="round2SameRect">
            <a:avLst>
              <a:gd name="adj1" fmla="val 613"/>
              <a:gd name="adj2" fmla="val 50000"/>
            </a:avLst>
          </a:prstGeom>
          <a:solidFill>
            <a:schemeClr val="tx1"/>
          </a:solidFill>
        </p:spPr>
        <p:txBody>
          <a:bodyPr vert="vert270" anchor="ctr" anchorCtr="0"/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</a:t>
            </a:r>
          </a:p>
        </p:txBody>
      </p:sp>
      <p:pic>
        <p:nvPicPr>
          <p:cNvPr id="69" name="Image 6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C65EB30-D374-9106-89CD-4A62742467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115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94D4CC-50EC-E828-CCE9-E262C86F05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B06570-1EBE-6715-F6D8-EA10D5CF1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76E9619-1F4B-2D87-D1F0-20F152B039EB}"/>
              </a:ext>
            </a:extLst>
          </p:cNvPr>
          <p:cNvSpPr/>
          <p:nvPr userDrawn="1"/>
        </p:nvSpPr>
        <p:spPr>
          <a:xfrm>
            <a:off x="9253857" y="1024982"/>
            <a:ext cx="387481" cy="205416"/>
          </a:xfrm>
          <a:prstGeom prst="roundRect">
            <a:avLst>
              <a:gd name="adj" fmla="val 26971"/>
            </a:avLst>
          </a:prstGeom>
          <a:solidFill>
            <a:schemeClr val="tx2"/>
          </a:solidFill>
          <a:ln>
            <a:noFill/>
          </a:ln>
          <a:effectLst>
            <a:outerShdw blurRad="215900" dist="215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FB7B3B96-F624-F90F-8BEC-00714A56CF87}"/>
              </a:ext>
            </a:extLst>
          </p:cNvPr>
          <p:cNvSpPr/>
          <p:nvPr userDrawn="1"/>
        </p:nvSpPr>
        <p:spPr>
          <a:xfrm>
            <a:off x="9253857" y="1374414"/>
            <a:ext cx="387481" cy="205416"/>
          </a:xfrm>
          <a:prstGeom prst="roundRect">
            <a:avLst>
              <a:gd name="adj" fmla="val 26971"/>
            </a:avLst>
          </a:prstGeom>
          <a:solidFill>
            <a:schemeClr val="accent1"/>
          </a:solidFill>
          <a:ln>
            <a:noFill/>
          </a:ln>
          <a:effectLst>
            <a:outerShdw blurRad="215900" dist="215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87090A25-F30E-FEFD-1B2C-3F55F54438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52598" y="5354512"/>
            <a:ext cx="1748337" cy="1918907"/>
          </a:xfrm>
          <a:prstGeom prst="rect">
            <a:avLst/>
          </a:prstGeom>
        </p:spPr>
      </p:pic>
      <p:sp>
        <p:nvSpPr>
          <p:cNvPr id="75" name="Espace réservé du texte 14">
            <a:extLst>
              <a:ext uri="{FF2B5EF4-FFF2-40B4-BE49-F238E27FC236}">
                <a16:creationId xmlns:a16="http://schemas.microsoft.com/office/drawing/2014/main" id="{C71022D7-6CE8-2627-1290-AC71C7EA04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606" y="394156"/>
            <a:ext cx="7609829" cy="84251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accent1"/>
                </a:solidFill>
              </a:defRPr>
            </a:lvl2pPr>
            <a:lvl3pPr>
              <a:defRPr sz="3200" b="1">
                <a:solidFill>
                  <a:schemeClr val="accent1"/>
                </a:solidFill>
              </a:defRPr>
            </a:lvl3pPr>
            <a:lvl4pPr>
              <a:defRPr sz="3200" b="1">
                <a:solidFill>
                  <a:schemeClr val="accent1"/>
                </a:solidFill>
              </a:defRPr>
            </a:lvl4pPr>
            <a:lvl5pPr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(graphique)</a:t>
            </a:r>
          </a:p>
        </p:txBody>
      </p:sp>
      <p:sp>
        <p:nvSpPr>
          <p:cNvPr id="76" name="Espace réservé du texte 60">
            <a:extLst>
              <a:ext uri="{FF2B5EF4-FFF2-40B4-BE49-F238E27FC236}">
                <a16:creationId xmlns:a16="http://schemas.microsoft.com/office/drawing/2014/main" id="{6BFECFB9-EDED-80D2-5BD8-338A74ED15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68408" y="979590"/>
            <a:ext cx="1453001" cy="205416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 1</a:t>
            </a:r>
          </a:p>
          <a:p>
            <a:pPr lvl="0"/>
            <a:endParaRPr lang="fr-FR" dirty="0"/>
          </a:p>
        </p:txBody>
      </p:sp>
      <p:sp>
        <p:nvSpPr>
          <p:cNvPr id="77" name="Espace réservé du texte 60">
            <a:extLst>
              <a:ext uri="{FF2B5EF4-FFF2-40B4-BE49-F238E27FC236}">
                <a16:creationId xmlns:a16="http://schemas.microsoft.com/office/drawing/2014/main" id="{DA8B338F-76F3-41BA-96D0-5AAD0A72D3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68407" y="1379202"/>
            <a:ext cx="1453001" cy="205416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 2</a:t>
            </a:r>
          </a:p>
          <a:p>
            <a:pPr lvl="0"/>
            <a:endParaRPr lang="fr-FR" dirty="0"/>
          </a:p>
        </p:txBody>
      </p:sp>
      <p:sp>
        <p:nvSpPr>
          <p:cNvPr id="78" name="Espace réservé du texte 23">
            <a:extLst>
              <a:ext uri="{FF2B5EF4-FFF2-40B4-BE49-F238E27FC236}">
                <a16:creationId xmlns:a16="http://schemas.microsoft.com/office/drawing/2014/main" id="{B53D521C-6136-43AB-BCB7-A432280806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1178" y="2219372"/>
            <a:ext cx="2387817" cy="2884332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descriptif</a:t>
            </a:r>
          </a:p>
        </p:txBody>
      </p:sp>
      <p:sp>
        <p:nvSpPr>
          <p:cNvPr id="79" name="Espace réservé du texte 50">
            <a:extLst>
              <a:ext uri="{FF2B5EF4-FFF2-40B4-BE49-F238E27FC236}">
                <a16:creationId xmlns:a16="http://schemas.microsoft.com/office/drawing/2014/main" id="{3536BF31-B85B-6922-87C0-A8F7DE87E0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3695459" y="-1622761"/>
            <a:ext cx="431547" cy="69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0" name="Espace réservé du texte 50">
            <a:extLst>
              <a:ext uri="{FF2B5EF4-FFF2-40B4-BE49-F238E27FC236}">
                <a16:creationId xmlns:a16="http://schemas.microsoft.com/office/drawing/2014/main" id="{3C6FD83C-AD9D-871A-81B8-B8A1F035BF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5400000">
            <a:off x="3141276" y="-544911"/>
            <a:ext cx="431547" cy="587640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1" name="Espace réservé du texte 50">
            <a:extLst>
              <a:ext uri="{FF2B5EF4-FFF2-40B4-BE49-F238E27FC236}">
                <a16:creationId xmlns:a16="http://schemas.microsoft.com/office/drawing/2014/main" id="{2F4B8D56-2F0E-8ACF-07BC-6E821BA13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5400000">
            <a:off x="2838299" y="281731"/>
            <a:ext cx="431547" cy="52704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2" name="Espace réservé du texte 50">
            <a:extLst>
              <a:ext uri="{FF2B5EF4-FFF2-40B4-BE49-F238E27FC236}">
                <a16:creationId xmlns:a16="http://schemas.microsoft.com/office/drawing/2014/main" id="{C9292D0A-83DF-0903-EAC2-6A723A7945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5400000">
            <a:off x="3401548" y="242148"/>
            <a:ext cx="431547" cy="639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4" name="Espace réservé du texte 83">
            <a:extLst>
              <a:ext uri="{FF2B5EF4-FFF2-40B4-BE49-F238E27FC236}">
                <a16:creationId xmlns:a16="http://schemas.microsoft.com/office/drawing/2014/main" id="{20EA1886-A3B7-7ED4-D261-7BE4CD4AF4E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64152" y="1666210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2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85" name="Espace réservé du texte 83">
            <a:extLst>
              <a:ext uri="{FF2B5EF4-FFF2-40B4-BE49-F238E27FC236}">
                <a16:creationId xmlns:a16="http://schemas.microsoft.com/office/drawing/2014/main" id="{2397FE7B-4588-AE58-3222-BBA946C938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6694" y="2202241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2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86" name="Espace réservé du texte 83">
            <a:extLst>
              <a:ext uri="{FF2B5EF4-FFF2-40B4-BE49-F238E27FC236}">
                <a16:creationId xmlns:a16="http://schemas.microsoft.com/office/drawing/2014/main" id="{1E8B47E2-0709-EB0A-1483-5BDD3A0F70D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87350" y="2733915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2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87" name="Espace réservé du texte 83">
            <a:extLst>
              <a:ext uri="{FF2B5EF4-FFF2-40B4-BE49-F238E27FC236}">
                <a16:creationId xmlns:a16="http://schemas.microsoft.com/office/drawing/2014/main" id="{EC3C1ED1-2876-E77F-DD31-1086F81D5D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24092" y="3249366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2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88" name="Espace réservé du texte 50">
            <a:extLst>
              <a:ext uri="{FF2B5EF4-FFF2-40B4-BE49-F238E27FC236}">
                <a16:creationId xmlns:a16="http://schemas.microsoft.com/office/drawing/2014/main" id="{FCACFCA8-B039-6932-AD46-63E953883F4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5400000">
            <a:off x="3716263" y="821845"/>
            <a:ext cx="431547" cy="69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89" name="Espace réservé du texte 50">
            <a:extLst>
              <a:ext uri="{FF2B5EF4-FFF2-40B4-BE49-F238E27FC236}">
                <a16:creationId xmlns:a16="http://schemas.microsoft.com/office/drawing/2014/main" id="{D94DA5E9-8780-EA89-91A7-A0DE603793F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5400000">
            <a:off x="3162080" y="1899695"/>
            <a:ext cx="431547" cy="587640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90" name="Espace réservé du texte 50">
            <a:extLst>
              <a:ext uri="{FF2B5EF4-FFF2-40B4-BE49-F238E27FC236}">
                <a16:creationId xmlns:a16="http://schemas.microsoft.com/office/drawing/2014/main" id="{DAE8019F-B575-DE32-2AD1-1F845383DD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5400000">
            <a:off x="2859103" y="2726337"/>
            <a:ext cx="431547" cy="52704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91" name="Espace réservé du texte 50">
            <a:extLst>
              <a:ext uri="{FF2B5EF4-FFF2-40B4-BE49-F238E27FC236}">
                <a16:creationId xmlns:a16="http://schemas.microsoft.com/office/drawing/2014/main" id="{8A3F163D-9DC1-F5BC-A4A2-35BE5C3A238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 rot="5400000">
            <a:off x="3422352" y="2686754"/>
            <a:ext cx="431547" cy="639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</p:spPr>
        <p:txBody>
          <a:bodyPr vert="vert270" tIns="108000" rIns="72000" bIns="0" anchor="ctr" anchorCtr="1"/>
          <a:lstStyle>
            <a:lvl1pPr algn="r">
              <a:defRPr sz="1400" b="0">
                <a:solidFill>
                  <a:schemeClr val="bg1"/>
                </a:solidFill>
              </a:defRPr>
            </a:lvl1pPr>
            <a:lvl2pPr algn="r">
              <a:defRPr sz="1400" b="1">
                <a:solidFill>
                  <a:schemeClr val="tx1"/>
                </a:solidFill>
              </a:defRPr>
            </a:lvl2pPr>
            <a:lvl3pPr algn="r">
              <a:defRPr sz="1400" b="1">
                <a:solidFill>
                  <a:schemeClr val="tx1"/>
                </a:solidFill>
              </a:defRPr>
            </a:lvl3pPr>
            <a:lvl4pPr algn="r">
              <a:defRPr sz="1400" b="1">
                <a:solidFill>
                  <a:schemeClr val="tx1"/>
                </a:solidFill>
              </a:defRPr>
            </a:lvl4pPr>
            <a:lvl5pPr algn="r"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92" name="Espace réservé du texte 83">
            <a:extLst>
              <a:ext uri="{FF2B5EF4-FFF2-40B4-BE49-F238E27FC236}">
                <a16:creationId xmlns:a16="http://schemas.microsoft.com/office/drawing/2014/main" id="{72016B6F-5BAB-2CEA-0C8F-D015D56ADC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84956" y="4110816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accent1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93" name="Espace réservé du texte 83">
            <a:extLst>
              <a:ext uri="{FF2B5EF4-FFF2-40B4-BE49-F238E27FC236}">
                <a16:creationId xmlns:a16="http://schemas.microsoft.com/office/drawing/2014/main" id="{4E36DCD2-1C9D-300A-5932-6E8DF91689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87498" y="4646847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accent1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94" name="Espace réservé du texte 83">
            <a:extLst>
              <a:ext uri="{FF2B5EF4-FFF2-40B4-BE49-F238E27FC236}">
                <a16:creationId xmlns:a16="http://schemas.microsoft.com/office/drawing/2014/main" id="{005B7D5F-06F2-73DF-BF64-AE6541352AF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808154" y="5178521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accent1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95" name="Espace réservé du texte 83">
            <a:extLst>
              <a:ext uri="{FF2B5EF4-FFF2-40B4-BE49-F238E27FC236}">
                <a16:creationId xmlns:a16="http://schemas.microsoft.com/office/drawing/2014/main" id="{4BA422D0-609A-019A-5D33-4A1FC834C98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944896" y="5693972"/>
            <a:ext cx="1188132" cy="351807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accent1"/>
                </a:solidFill>
              </a:defRPr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pic>
        <p:nvPicPr>
          <p:cNvPr id="96" name="Image 9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9D08197-D66B-A434-4E59-99EFD70DA2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1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que 58">
            <a:extLst>
              <a:ext uri="{FF2B5EF4-FFF2-40B4-BE49-F238E27FC236}">
                <a16:creationId xmlns:a16="http://schemas.microsoft.com/office/drawing/2014/main" id="{6E06012D-D5BE-AD82-1DF2-45A8EBBFB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82465" y="4195294"/>
            <a:ext cx="6838849" cy="3844120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CBCCA3-0282-269B-159B-204C0161C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A6A91C-A059-D459-1AF2-F6930FA34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31DCD67-18EC-78C6-A6BF-B237F1BB9254}"/>
              </a:ext>
            </a:extLst>
          </p:cNvPr>
          <p:cNvSpPr txBox="1"/>
          <p:nvPr userDrawn="1"/>
        </p:nvSpPr>
        <p:spPr>
          <a:xfrm>
            <a:off x="3873620" y="3139026"/>
            <a:ext cx="2127706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Texte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1A751D67-79A2-1D6C-9BF0-5BC8573220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5E75CA77-0CED-30F7-CF64-F278594022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131" y="1339458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45" name="Espace réservé du texte 43">
            <a:extLst>
              <a:ext uri="{FF2B5EF4-FFF2-40B4-BE49-F238E27FC236}">
                <a16:creationId xmlns:a16="http://schemas.microsoft.com/office/drawing/2014/main" id="{2F78E03B-C80B-32E5-6FEE-CD4C0CE8B4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7981" y="1344080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46" name="Espace réservé du texte 43">
            <a:extLst>
              <a:ext uri="{FF2B5EF4-FFF2-40B4-BE49-F238E27FC236}">
                <a16:creationId xmlns:a16="http://schemas.microsoft.com/office/drawing/2014/main" id="{E1B3496A-D5D8-965F-D2AC-5EC824659F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63385" y="1349866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47" name="Espace réservé du texte 43">
            <a:extLst>
              <a:ext uri="{FF2B5EF4-FFF2-40B4-BE49-F238E27FC236}">
                <a16:creationId xmlns:a16="http://schemas.microsoft.com/office/drawing/2014/main" id="{887EF915-3C69-8AA5-72ED-8A372140F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5275" y="1352043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48" name="Espace réservé du texte 43">
            <a:extLst>
              <a:ext uri="{FF2B5EF4-FFF2-40B4-BE49-F238E27FC236}">
                <a16:creationId xmlns:a16="http://schemas.microsoft.com/office/drawing/2014/main" id="{2F8B0A02-DB6A-F851-EE8C-2BC593362E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9125" y="1352043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49" name="Espace réservé du texte 43">
            <a:extLst>
              <a:ext uri="{FF2B5EF4-FFF2-40B4-BE49-F238E27FC236}">
                <a16:creationId xmlns:a16="http://schemas.microsoft.com/office/drawing/2014/main" id="{2D48F08C-30EF-EE4C-3475-A810D7920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62975" y="1352043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50" name="Espace réservé du texte 43">
            <a:extLst>
              <a:ext uri="{FF2B5EF4-FFF2-40B4-BE49-F238E27FC236}">
                <a16:creationId xmlns:a16="http://schemas.microsoft.com/office/drawing/2014/main" id="{EA5541CD-0ABC-EE7A-47B3-F15736D00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7803" y="1352958"/>
            <a:ext cx="1441450" cy="479425"/>
          </a:xfrm>
          <a:prstGeom prst="round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  <a:lvl2pPr algn="ctr">
              <a:defRPr sz="1200" b="0">
                <a:solidFill>
                  <a:schemeClr val="tx1"/>
                </a:solidFill>
              </a:defRPr>
            </a:lvl2pPr>
            <a:lvl3pPr algn="ctr">
              <a:defRPr sz="1200" b="0">
                <a:solidFill>
                  <a:schemeClr val="tx1"/>
                </a:solidFill>
              </a:defRPr>
            </a:lvl3pPr>
            <a:lvl4pPr algn="ctr">
              <a:defRPr sz="1200" b="0">
                <a:solidFill>
                  <a:schemeClr val="tx1"/>
                </a:solidFill>
              </a:defRPr>
            </a:lvl4pPr>
            <a:lvl5pPr algn="ctr">
              <a:defRPr sz="12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Mois / année</a:t>
            </a: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52A17A72-C35F-7CD8-F0E0-704664A415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0523" y="2116699"/>
            <a:ext cx="2376264" cy="360040"/>
          </a:xfrm>
          <a:prstGeom prst="roundRect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3" name="Espace réservé du texte 51">
            <a:extLst>
              <a:ext uri="{FF2B5EF4-FFF2-40B4-BE49-F238E27FC236}">
                <a16:creationId xmlns:a16="http://schemas.microsoft.com/office/drawing/2014/main" id="{4EEBD059-518B-D64A-E4BC-78B9848B84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70995" y="3047339"/>
            <a:ext cx="3441023" cy="360040"/>
          </a:xfrm>
          <a:prstGeom prst="roundRect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4" name="Espace réservé du texte 51">
            <a:extLst>
              <a:ext uri="{FF2B5EF4-FFF2-40B4-BE49-F238E27FC236}">
                <a16:creationId xmlns:a16="http://schemas.microsoft.com/office/drawing/2014/main" id="{ADD86AD0-E838-AF31-B7AB-1DD7098FC7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44322" y="2568426"/>
            <a:ext cx="1431399" cy="360040"/>
          </a:xfrm>
          <a:prstGeom prst="roundRect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5" name="Espace réservé du texte 51">
            <a:extLst>
              <a:ext uri="{FF2B5EF4-FFF2-40B4-BE49-F238E27FC236}">
                <a16:creationId xmlns:a16="http://schemas.microsoft.com/office/drawing/2014/main" id="{DE325666-C246-45B0-8F51-027BB4FC7E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99673" y="3535238"/>
            <a:ext cx="2505162" cy="360040"/>
          </a:xfrm>
          <a:prstGeom prst="roundRect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6" name="Espace réservé du texte 51">
            <a:extLst>
              <a:ext uri="{FF2B5EF4-FFF2-40B4-BE49-F238E27FC236}">
                <a16:creationId xmlns:a16="http://schemas.microsoft.com/office/drawing/2014/main" id="{7A398644-DA17-C9DE-2625-C48FCD16C1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3742" y="4542456"/>
            <a:ext cx="3949329" cy="360040"/>
          </a:xfrm>
          <a:prstGeom prst="roundRect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7" name="Espace réservé du texte 51">
            <a:extLst>
              <a:ext uri="{FF2B5EF4-FFF2-40B4-BE49-F238E27FC236}">
                <a16:creationId xmlns:a16="http://schemas.microsoft.com/office/drawing/2014/main" id="{7FE36FC3-10E2-FED9-43F9-284DEDBD54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5326" y="4064770"/>
            <a:ext cx="1431399" cy="360040"/>
          </a:xfrm>
          <a:prstGeom prst="round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8" name="Espace réservé du texte 51">
            <a:extLst>
              <a:ext uri="{FF2B5EF4-FFF2-40B4-BE49-F238E27FC236}">
                <a16:creationId xmlns:a16="http://schemas.microsoft.com/office/drawing/2014/main" id="{37B0A1F0-10AE-881A-9BFE-8B85919FEB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7812" y="5019666"/>
            <a:ext cx="1431399" cy="360040"/>
          </a:xfrm>
          <a:prstGeom prst="round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  <a:lvl2pPr algn="ctr">
              <a:defRPr sz="1200" b="0">
                <a:solidFill>
                  <a:schemeClr val="bg1"/>
                </a:solidFill>
              </a:defRPr>
            </a:lvl2pPr>
            <a:lvl3pPr algn="ctr">
              <a:defRPr sz="1200" b="0">
                <a:solidFill>
                  <a:schemeClr val="bg1"/>
                </a:solidFill>
              </a:defRPr>
            </a:lvl3pPr>
            <a:lvl4pPr algn="ctr">
              <a:defRPr sz="1200" b="0">
                <a:solidFill>
                  <a:schemeClr val="bg1"/>
                </a:solidFill>
              </a:defRPr>
            </a:lvl4pPr>
            <a:lvl5pPr algn="ctr"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60" name="Espace réservé du texte 23">
            <a:extLst>
              <a:ext uri="{FF2B5EF4-FFF2-40B4-BE49-F238E27FC236}">
                <a16:creationId xmlns:a16="http://schemas.microsoft.com/office/drawing/2014/main" id="{6ED72CBA-D0CB-7930-0103-0E93B8D577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39617" y="347899"/>
            <a:ext cx="6787248" cy="93035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Titre slide (planning)</a:t>
            </a:r>
          </a:p>
        </p:txBody>
      </p:sp>
    </p:spTree>
    <p:extLst>
      <p:ext uri="{BB962C8B-B14F-4D97-AF65-F5344CB8AC3E}">
        <p14:creationId xmlns:p14="http://schemas.microsoft.com/office/powerpoint/2010/main" val="7933846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é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30AE024-784E-2516-2E93-0E24F83795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03BE74-62CC-9308-E3F1-399BF42195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DAE254-BEEF-71BF-60C9-B3A3535A4A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89" y="2780928"/>
            <a:ext cx="4819850" cy="481985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35D7E88-727A-F6B2-8F4B-FE68D09123DD}"/>
              </a:ext>
            </a:extLst>
          </p:cNvPr>
          <p:cNvCxnSpPr/>
          <p:nvPr userDrawn="1"/>
        </p:nvCxnSpPr>
        <p:spPr>
          <a:xfrm>
            <a:off x="4005375" y="1159302"/>
            <a:ext cx="0" cy="1448162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AA709EF-9224-A750-CD74-457B48C99C7C}"/>
              </a:ext>
            </a:extLst>
          </p:cNvPr>
          <p:cNvCxnSpPr/>
          <p:nvPr userDrawn="1"/>
        </p:nvCxnSpPr>
        <p:spPr>
          <a:xfrm>
            <a:off x="8112224" y="1159302"/>
            <a:ext cx="0" cy="1448162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B617C3-C54B-4BEB-F6AF-F11AE2E90671}"/>
              </a:ext>
            </a:extLst>
          </p:cNvPr>
          <p:cNvCxnSpPr>
            <a:cxnSpLocks/>
          </p:cNvCxnSpPr>
          <p:nvPr userDrawn="1"/>
        </p:nvCxnSpPr>
        <p:spPr>
          <a:xfrm>
            <a:off x="874412" y="3068960"/>
            <a:ext cx="10603759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9BF7B3D-5E32-4B51-526B-392B3F7C7D8A}"/>
              </a:ext>
            </a:extLst>
          </p:cNvPr>
          <p:cNvCxnSpPr>
            <a:cxnSpLocks/>
          </p:cNvCxnSpPr>
          <p:nvPr userDrawn="1"/>
        </p:nvCxnSpPr>
        <p:spPr>
          <a:xfrm>
            <a:off x="794120" y="4941168"/>
            <a:ext cx="5226369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23">
            <a:extLst>
              <a:ext uri="{FF2B5EF4-FFF2-40B4-BE49-F238E27FC236}">
                <a16:creationId xmlns:a16="http://schemas.microsoft.com/office/drawing/2014/main" id="{4AF5F056-5B3D-BFE1-2091-AD11F4E17C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9617" y="347899"/>
            <a:ext cx="6787248" cy="71906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(chiffres clés)</a:t>
            </a:r>
          </a:p>
        </p:txBody>
      </p:sp>
      <p:sp>
        <p:nvSpPr>
          <p:cNvPr id="32" name="Espace réservé du texte 60">
            <a:extLst>
              <a:ext uri="{FF2B5EF4-FFF2-40B4-BE49-F238E27FC236}">
                <a16:creationId xmlns:a16="http://schemas.microsoft.com/office/drawing/2014/main" id="{FA903497-B2DE-472B-FEF9-68707A15CC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222" y="2345874"/>
            <a:ext cx="2574532" cy="360139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33" name="Espace réservé du texte 60">
            <a:extLst>
              <a:ext uri="{FF2B5EF4-FFF2-40B4-BE49-F238E27FC236}">
                <a16:creationId xmlns:a16="http://schemas.microsoft.com/office/drawing/2014/main" id="{C54662F8-85FD-E2BA-D064-679D9DCF27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1534" y="2349870"/>
            <a:ext cx="2574532" cy="360139"/>
          </a:xfrm>
          <a:prstGeom prst="rect">
            <a:avLst/>
          </a:prstGeom>
        </p:spPr>
        <p:txBody>
          <a:bodyPr/>
          <a:lstStyle>
            <a:lvl1pPr algn="ctr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34" name="Espace réservé du texte 60">
            <a:extLst>
              <a:ext uri="{FF2B5EF4-FFF2-40B4-BE49-F238E27FC236}">
                <a16:creationId xmlns:a16="http://schemas.microsoft.com/office/drawing/2014/main" id="{115E23A1-2496-A82C-FD25-4268B45D31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039" y="2349870"/>
            <a:ext cx="2574532" cy="360139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1DD08754-7610-7A86-2839-86E0D04698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065" y="1109899"/>
            <a:ext cx="2879662" cy="1317288"/>
          </a:xfrm>
          <a:prstGeom prst="rect">
            <a:avLst/>
          </a:prstGeom>
        </p:spPr>
        <p:txBody>
          <a:bodyPr/>
          <a:lstStyle>
            <a:lvl1pPr algn="l">
              <a:defRPr sz="8000" b="1">
                <a:solidFill>
                  <a:schemeClr val="accent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sp>
        <p:nvSpPr>
          <p:cNvPr id="37" name="Espace réservé du texte 35">
            <a:extLst>
              <a:ext uri="{FF2B5EF4-FFF2-40B4-BE49-F238E27FC236}">
                <a16:creationId xmlns:a16="http://schemas.microsoft.com/office/drawing/2014/main" id="{648DC231-4269-C93F-A194-40D747D4DC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65902" y="1112488"/>
            <a:ext cx="2879662" cy="1317288"/>
          </a:xfrm>
          <a:prstGeom prst="rect">
            <a:avLst/>
          </a:prstGeom>
        </p:spPr>
        <p:txBody>
          <a:bodyPr/>
          <a:lstStyle>
            <a:lvl1pPr algn="l">
              <a:defRPr sz="8000" b="1">
                <a:solidFill>
                  <a:schemeClr val="tx2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sp>
        <p:nvSpPr>
          <p:cNvPr id="38" name="Espace réservé du texte 35">
            <a:extLst>
              <a:ext uri="{FF2B5EF4-FFF2-40B4-BE49-F238E27FC236}">
                <a16:creationId xmlns:a16="http://schemas.microsoft.com/office/drawing/2014/main" id="{E87E0C9A-FC4B-2452-0CAC-6FE8D98981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6909" y="1141345"/>
            <a:ext cx="2879662" cy="1317288"/>
          </a:xfrm>
          <a:prstGeom prst="rect">
            <a:avLst/>
          </a:prstGeom>
        </p:spPr>
        <p:txBody>
          <a:bodyPr/>
          <a:lstStyle>
            <a:lvl1pPr algn="r">
              <a:defRPr sz="8000" b="1">
                <a:solidFill>
                  <a:schemeClr val="tx2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9EC18B6A-92F9-6109-2E3A-286C12AC1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120" y="4153961"/>
            <a:ext cx="1845497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0" name="Espace réservé du texte 23">
            <a:extLst>
              <a:ext uri="{FF2B5EF4-FFF2-40B4-BE49-F238E27FC236}">
                <a16:creationId xmlns:a16="http://schemas.microsoft.com/office/drawing/2014/main" id="{59DA5500-91E5-5800-09F0-1553B3FC04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13175" y="4164637"/>
            <a:ext cx="1845497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1" name="Espace réservé du texte 23">
            <a:extLst>
              <a:ext uri="{FF2B5EF4-FFF2-40B4-BE49-F238E27FC236}">
                <a16:creationId xmlns:a16="http://schemas.microsoft.com/office/drawing/2014/main" id="{A06D2801-DE8B-01AD-2C1B-5D23FD45EC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84032" y="4172201"/>
            <a:ext cx="1845497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2" name="Espace réservé du texte 23">
            <a:extLst>
              <a:ext uri="{FF2B5EF4-FFF2-40B4-BE49-F238E27FC236}">
                <a16:creationId xmlns:a16="http://schemas.microsoft.com/office/drawing/2014/main" id="{CA7AC286-5559-FE6C-E843-BB257B53E1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1987" y="4182877"/>
            <a:ext cx="1845497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3" name="Espace réservé du texte 60">
            <a:extLst>
              <a:ext uri="{FF2B5EF4-FFF2-40B4-BE49-F238E27FC236}">
                <a16:creationId xmlns:a16="http://schemas.microsoft.com/office/drawing/2014/main" id="{BAC5B2AC-FACA-9AC9-33EE-6EAEB299BC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63138" y="5315867"/>
            <a:ext cx="2938075" cy="793230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44" name="Espace réservé du texte 35">
            <a:extLst>
              <a:ext uri="{FF2B5EF4-FFF2-40B4-BE49-F238E27FC236}">
                <a16:creationId xmlns:a16="http://schemas.microsoft.com/office/drawing/2014/main" id="{BF84E801-9BDA-8337-9737-0C089BAA04A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79417" y="3490700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accent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45" name="Espace réservé du texte 35">
            <a:extLst>
              <a:ext uri="{FF2B5EF4-FFF2-40B4-BE49-F238E27FC236}">
                <a16:creationId xmlns:a16="http://schemas.microsoft.com/office/drawing/2014/main" id="{412EF7EC-AE9B-4E10-1340-529C9475A4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3390" y="3482573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accent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46" name="Espace réservé du texte 35">
            <a:extLst>
              <a:ext uri="{FF2B5EF4-FFF2-40B4-BE49-F238E27FC236}">
                <a16:creationId xmlns:a16="http://schemas.microsoft.com/office/drawing/2014/main" id="{9F0B019C-2091-0049-9BF2-87B7A6033E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49664" y="3493360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accent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47" name="Espace réservé du texte 35">
            <a:extLst>
              <a:ext uri="{FF2B5EF4-FFF2-40B4-BE49-F238E27FC236}">
                <a16:creationId xmlns:a16="http://schemas.microsoft.com/office/drawing/2014/main" id="{00DE5B8C-8EC6-1571-BA92-B6C5FC1075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34058" y="3485233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accent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48" name="Espace réservé du texte 35">
            <a:extLst>
              <a:ext uri="{FF2B5EF4-FFF2-40B4-BE49-F238E27FC236}">
                <a16:creationId xmlns:a16="http://schemas.microsoft.com/office/drawing/2014/main" id="{90D11C0A-7AE8-456F-DB71-AF4F98065E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7882" y="5192813"/>
            <a:ext cx="2445790" cy="927875"/>
          </a:xfrm>
          <a:prstGeom prst="rect">
            <a:avLst/>
          </a:prstGeom>
        </p:spPr>
        <p:txBody>
          <a:bodyPr/>
          <a:lstStyle>
            <a:lvl1pPr algn="l">
              <a:defRPr sz="6000" b="1">
                <a:solidFill>
                  <a:schemeClr val="tx2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pic>
        <p:nvPicPr>
          <p:cNvPr id="49" name="Image 4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FCECBDD-958F-0A1D-8F80-59B6C4073F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1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uver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F3C8EE3-6B3C-87DE-0680-C4A46BF65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74" y="6167566"/>
            <a:ext cx="1221598" cy="789826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6298C73-BC3B-E88D-A439-EF3435A9A702}"/>
              </a:ext>
            </a:extLst>
          </p:cNvPr>
          <p:cNvSpPr/>
          <p:nvPr userDrawn="1"/>
        </p:nvSpPr>
        <p:spPr>
          <a:xfrm>
            <a:off x="1903950" y="-3176231"/>
            <a:ext cx="13408864" cy="1340886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E551F5-6A00-0DC3-1D8E-115A1D44EB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979219" y="4149771"/>
            <a:ext cx="4096700" cy="26487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2BF0F0C-1AAC-5698-CF32-C56DA20F2B91}"/>
              </a:ext>
            </a:extLst>
          </p:cNvPr>
          <p:cNvSpPr txBox="1"/>
          <p:nvPr userDrawn="1"/>
        </p:nvSpPr>
        <p:spPr>
          <a:xfrm>
            <a:off x="550214" y="5840104"/>
            <a:ext cx="376443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buClr>
                <a:schemeClr val="tx2"/>
              </a:buClr>
            </a:pPr>
            <a:fld id="{7F54EB47-7CB1-42ED-99B6-BD49B7BBF2BA}" type="datetime1">
              <a:rPr lang="fr-FR" sz="1400" smtClean="0">
                <a:solidFill>
                  <a:schemeClr val="accent1"/>
                </a:solidFill>
              </a:rPr>
              <a:t>04/06/2025</a:t>
            </a:fld>
            <a:endParaRPr lang="fr-FR" sz="1400" dirty="0">
              <a:solidFill>
                <a:schemeClr val="accent1"/>
              </a:solidFill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3BD619B2-98FF-B5E2-2A22-6D0B76E8E9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12955" y="599793"/>
            <a:ext cx="1487650" cy="836208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11079FDC-DE7E-1189-9BF3-97E5D79239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404852" y="2597547"/>
            <a:ext cx="1487650" cy="836208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EC467BD-B830-1C16-465D-815D46BDC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690" y="1754511"/>
            <a:ext cx="4096700" cy="2955925"/>
          </a:xfrm>
          <a:prstGeom prst="rect">
            <a:avLst/>
          </a:prstGeom>
        </p:spPr>
        <p:txBody>
          <a:bodyPr anchor="ctr" anchorCtr="0"/>
          <a:lstStyle>
            <a:lvl1pPr>
              <a:defRPr sz="4800" b="1">
                <a:solidFill>
                  <a:schemeClr val="bg1"/>
                </a:solidFill>
              </a:defRPr>
            </a:lvl1pPr>
            <a:lvl2pPr>
              <a:defRPr sz="4800" b="1">
                <a:solidFill>
                  <a:schemeClr val="bg1"/>
                </a:solidFill>
              </a:defRPr>
            </a:lvl2pPr>
            <a:lvl3pPr>
              <a:defRPr sz="4800" b="1">
                <a:solidFill>
                  <a:schemeClr val="bg1"/>
                </a:solidFill>
              </a:defRPr>
            </a:lvl3pPr>
            <a:lvl4pPr>
              <a:defRPr sz="4800" b="1">
                <a:solidFill>
                  <a:schemeClr val="bg1"/>
                </a:solidFill>
              </a:defRPr>
            </a:lvl4pPr>
            <a:lvl5pPr>
              <a:defRPr sz="4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Titre de la 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587358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hiffres clés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0231C9A-C1CC-8CE4-FBC8-1B94D7497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8381BF-41A3-4730-2AC3-D6D919381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54F3929-F0D6-76B6-B407-50EABBF4EC71}"/>
              </a:ext>
            </a:extLst>
          </p:cNvPr>
          <p:cNvCxnSpPr/>
          <p:nvPr userDrawn="1"/>
        </p:nvCxnSpPr>
        <p:spPr>
          <a:xfrm>
            <a:off x="4005375" y="1159302"/>
            <a:ext cx="0" cy="144816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6FBA977-8424-C6E1-CFBE-EAD92D71A4F9}"/>
              </a:ext>
            </a:extLst>
          </p:cNvPr>
          <p:cNvCxnSpPr/>
          <p:nvPr userDrawn="1"/>
        </p:nvCxnSpPr>
        <p:spPr>
          <a:xfrm>
            <a:off x="8112224" y="1159302"/>
            <a:ext cx="0" cy="144816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DCD8C9F-ADC9-20D2-F13C-B6FF7ECD18E0}"/>
              </a:ext>
            </a:extLst>
          </p:cNvPr>
          <p:cNvCxnSpPr>
            <a:cxnSpLocks/>
          </p:cNvCxnSpPr>
          <p:nvPr userDrawn="1"/>
        </p:nvCxnSpPr>
        <p:spPr>
          <a:xfrm>
            <a:off x="6087642" y="5172650"/>
            <a:ext cx="0" cy="106466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que 26">
            <a:extLst>
              <a:ext uri="{FF2B5EF4-FFF2-40B4-BE49-F238E27FC236}">
                <a16:creationId xmlns:a16="http://schemas.microsoft.com/office/drawing/2014/main" id="{4202459B-6C81-4CD9-DA81-14B0E431C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732" y="4815499"/>
            <a:ext cx="3187473" cy="2304197"/>
          </a:xfrm>
          <a:prstGeom prst="rect">
            <a:avLst/>
          </a:prstGeom>
        </p:spPr>
      </p:pic>
      <p:pic>
        <p:nvPicPr>
          <p:cNvPr id="28" name="Image 2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33C3B5E-FCEA-BA06-835B-ABD1EB6DFA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3839" y="6172803"/>
            <a:ext cx="1230021" cy="792088"/>
          </a:xfrm>
          <a:prstGeom prst="rect">
            <a:avLst/>
          </a:prstGeom>
        </p:spPr>
      </p:pic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B0D3A565-24FA-651F-79C8-8C09090FD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9617" y="347899"/>
            <a:ext cx="6787248" cy="71906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(chiffres clés)</a:t>
            </a:r>
          </a:p>
        </p:txBody>
      </p:sp>
      <p:sp>
        <p:nvSpPr>
          <p:cNvPr id="30" name="Espace réservé du texte 60">
            <a:extLst>
              <a:ext uri="{FF2B5EF4-FFF2-40B4-BE49-F238E27FC236}">
                <a16:creationId xmlns:a16="http://schemas.microsoft.com/office/drawing/2014/main" id="{6E41AB0E-E5EB-9387-FC43-E660BA41A4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222" y="2345874"/>
            <a:ext cx="2574532" cy="360139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31" name="Espace réservé du texte 60">
            <a:extLst>
              <a:ext uri="{FF2B5EF4-FFF2-40B4-BE49-F238E27FC236}">
                <a16:creationId xmlns:a16="http://schemas.microsoft.com/office/drawing/2014/main" id="{5EE29186-0BAF-7E20-ECC8-D415F19D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1534" y="2349870"/>
            <a:ext cx="2574532" cy="360139"/>
          </a:xfrm>
          <a:prstGeom prst="rect">
            <a:avLst/>
          </a:prstGeom>
        </p:spPr>
        <p:txBody>
          <a:bodyPr/>
          <a:lstStyle>
            <a:lvl1pPr algn="ctr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32" name="Espace réservé du texte 60">
            <a:extLst>
              <a:ext uri="{FF2B5EF4-FFF2-40B4-BE49-F238E27FC236}">
                <a16:creationId xmlns:a16="http://schemas.microsoft.com/office/drawing/2014/main" id="{332DCD42-408D-E28A-6F3F-C1FFF49C54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039" y="2349870"/>
            <a:ext cx="2574532" cy="360139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bg1"/>
                </a:solidFill>
              </a:defRPr>
            </a:lvl1pPr>
            <a:lvl2pPr algn="ctr">
              <a:defRPr sz="1000" b="0">
                <a:solidFill>
                  <a:schemeClr val="bg1"/>
                </a:solidFill>
              </a:defRPr>
            </a:lvl2pPr>
            <a:lvl3pPr algn="ctr">
              <a:defRPr sz="1000" b="0">
                <a:solidFill>
                  <a:schemeClr val="bg1"/>
                </a:solidFill>
              </a:defRPr>
            </a:lvl3pPr>
            <a:lvl4pPr algn="ctr">
              <a:defRPr sz="1000" b="0">
                <a:solidFill>
                  <a:schemeClr val="bg1"/>
                </a:solidFill>
              </a:defRPr>
            </a:lvl4pPr>
            <a:lvl5pPr algn="ctr">
              <a:defRPr sz="1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  <a:p>
            <a:pPr lvl="0"/>
            <a:endParaRPr lang="fr-FR" dirty="0"/>
          </a:p>
        </p:txBody>
      </p:sp>
      <p:sp>
        <p:nvSpPr>
          <p:cNvPr id="33" name="Espace réservé du texte 35">
            <a:extLst>
              <a:ext uri="{FF2B5EF4-FFF2-40B4-BE49-F238E27FC236}">
                <a16:creationId xmlns:a16="http://schemas.microsoft.com/office/drawing/2014/main" id="{BE198729-58B7-1241-EBA4-5172C09BCA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065" y="1109899"/>
            <a:ext cx="2879662" cy="1317288"/>
          </a:xfrm>
          <a:prstGeom prst="rect">
            <a:avLst/>
          </a:prstGeom>
        </p:spPr>
        <p:txBody>
          <a:bodyPr/>
          <a:lstStyle>
            <a:lvl1pPr algn="l">
              <a:defRPr sz="8000" b="1">
                <a:solidFill>
                  <a:schemeClr val="accent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sp>
        <p:nvSpPr>
          <p:cNvPr id="34" name="Espace réservé du texte 35">
            <a:extLst>
              <a:ext uri="{FF2B5EF4-FFF2-40B4-BE49-F238E27FC236}">
                <a16:creationId xmlns:a16="http://schemas.microsoft.com/office/drawing/2014/main" id="{7421BDE3-E5BC-1989-FB77-6D7C293D7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65902" y="1112488"/>
            <a:ext cx="2879662" cy="1317288"/>
          </a:xfrm>
          <a:prstGeom prst="rect">
            <a:avLst/>
          </a:prstGeom>
        </p:spPr>
        <p:txBody>
          <a:bodyPr/>
          <a:lstStyle>
            <a:lvl1pPr algn="l">
              <a:defRPr sz="8000" b="1">
                <a:solidFill>
                  <a:schemeClr val="tx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sp>
        <p:nvSpPr>
          <p:cNvPr id="35" name="Espace réservé du texte 35">
            <a:extLst>
              <a:ext uri="{FF2B5EF4-FFF2-40B4-BE49-F238E27FC236}">
                <a16:creationId xmlns:a16="http://schemas.microsoft.com/office/drawing/2014/main" id="{8CD048F2-82D0-75E7-9BDC-FD9C7C167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6909" y="1141345"/>
            <a:ext cx="2879662" cy="1317288"/>
          </a:xfrm>
          <a:prstGeom prst="rect">
            <a:avLst/>
          </a:prstGeom>
        </p:spPr>
        <p:txBody>
          <a:bodyPr/>
          <a:lstStyle>
            <a:lvl1pPr algn="r">
              <a:defRPr sz="8000" b="1">
                <a:solidFill>
                  <a:schemeClr val="bg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XXXX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EF45C208-DED9-040A-5D32-429FC63A02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9425" y="4566777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7" name="Espace réservé du texte 35">
            <a:extLst>
              <a:ext uri="{FF2B5EF4-FFF2-40B4-BE49-F238E27FC236}">
                <a16:creationId xmlns:a16="http://schemas.microsoft.com/office/drawing/2014/main" id="{AF9402E8-B932-7354-7CFE-A8FF864918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10283" y="3479498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8" name="Espace réservé du texte 35">
            <a:extLst>
              <a:ext uri="{FF2B5EF4-FFF2-40B4-BE49-F238E27FC236}">
                <a16:creationId xmlns:a16="http://schemas.microsoft.com/office/drawing/2014/main" id="{4E1743EA-C475-F68B-D297-A39BA8379D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93347" y="3466037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9" name="Espace réservé du texte 35">
            <a:extLst>
              <a:ext uri="{FF2B5EF4-FFF2-40B4-BE49-F238E27FC236}">
                <a16:creationId xmlns:a16="http://schemas.microsoft.com/office/drawing/2014/main" id="{EEBEB126-7C85-7C55-C201-F63F70AA0B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92173" y="4566777"/>
            <a:ext cx="1316941" cy="628799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  <a:lvl2pPr algn="l">
              <a:defRPr sz="8000" b="1">
                <a:solidFill>
                  <a:schemeClr val="accent1"/>
                </a:solidFill>
              </a:defRPr>
            </a:lvl2pPr>
            <a:lvl3pPr algn="l">
              <a:defRPr sz="8000" b="1">
                <a:solidFill>
                  <a:schemeClr val="accent1"/>
                </a:solidFill>
              </a:defRPr>
            </a:lvl3pPr>
            <a:lvl4pPr algn="l">
              <a:defRPr sz="8000" b="1">
                <a:solidFill>
                  <a:schemeClr val="accent1"/>
                </a:solidFill>
              </a:defRPr>
            </a:lvl4pPr>
            <a:lvl5pPr algn="l">
              <a:defRPr sz="8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40" name="Espace réservé du texte 23">
            <a:extLst>
              <a:ext uri="{FF2B5EF4-FFF2-40B4-BE49-F238E27FC236}">
                <a16:creationId xmlns:a16="http://schemas.microsoft.com/office/drawing/2014/main" id="{9F857EEE-A212-7941-13CB-54BAC02331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424" y="5295979"/>
            <a:ext cx="1988746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1" name="Espace réservé du texte 23">
            <a:extLst>
              <a:ext uri="{FF2B5EF4-FFF2-40B4-BE49-F238E27FC236}">
                <a16:creationId xmlns:a16="http://schemas.microsoft.com/office/drawing/2014/main" id="{6DF35F72-CBAD-D2A9-52A7-ECA5CC1553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20838" y="4200261"/>
            <a:ext cx="1988746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2" name="Espace réservé du texte 23">
            <a:extLst>
              <a:ext uri="{FF2B5EF4-FFF2-40B4-BE49-F238E27FC236}">
                <a16:creationId xmlns:a16="http://schemas.microsoft.com/office/drawing/2014/main" id="{9FAD47B0-6ED6-1AC7-014A-658508DA8B5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1542" y="4204081"/>
            <a:ext cx="1988746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3" name="Espace réservé du texte 23">
            <a:extLst>
              <a:ext uri="{FF2B5EF4-FFF2-40B4-BE49-F238E27FC236}">
                <a16:creationId xmlns:a16="http://schemas.microsoft.com/office/drawing/2014/main" id="{FFB23937-A6E0-0436-1FA9-0139EC396F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94932" y="5295979"/>
            <a:ext cx="1988746" cy="51563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</p:spTree>
    <p:extLst>
      <p:ext uri="{BB962C8B-B14F-4D97-AF65-F5344CB8AC3E}">
        <p14:creationId xmlns:p14="http://schemas.microsoft.com/office/powerpoint/2010/main" val="3207444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és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que 37">
            <a:extLst>
              <a:ext uri="{FF2B5EF4-FFF2-40B4-BE49-F238E27FC236}">
                <a16:creationId xmlns:a16="http://schemas.microsoft.com/office/drawing/2014/main" id="{456BE0F5-4A06-FB4E-F9F7-10A2F0E284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7628" y="4241867"/>
            <a:ext cx="1372072" cy="261050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E06FD-D0E2-A2A6-BB4B-318EFD726C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39199F-4EBC-7AC8-58EA-AACC13FDA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139E4632-7BD7-C9C6-72E1-A8529C8856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4254" y="3846642"/>
            <a:ext cx="1309705" cy="3011431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2D622352-0CCB-5BCC-313E-69031279C620}"/>
              </a:ext>
            </a:extLst>
          </p:cNvPr>
          <p:cNvSpPr/>
          <p:nvPr userDrawn="1"/>
        </p:nvSpPr>
        <p:spPr>
          <a:xfrm>
            <a:off x="4303776" y="1636776"/>
            <a:ext cx="3584448" cy="358444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921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AF1E6DE5-E1CB-4E26-DE14-942AD5381D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9617" y="347899"/>
            <a:ext cx="6787248" cy="71906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slide (chiffres clés)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29DB85EA-9412-9432-D373-823E958543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461" y="1037563"/>
            <a:ext cx="1234965" cy="1234965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 algn="ctr">
              <a:defRPr sz="2400" b="1">
                <a:solidFill>
                  <a:schemeClr val="bg1"/>
                </a:solidFill>
              </a:defRPr>
            </a:lvl2pPr>
            <a:lvl3pPr algn="ctr">
              <a:defRPr sz="2400" b="1">
                <a:solidFill>
                  <a:schemeClr val="bg1"/>
                </a:solidFill>
              </a:defRPr>
            </a:lvl3pPr>
            <a:lvl4pPr algn="ctr">
              <a:defRPr sz="2400" b="1">
                <a:solidFill>
                  <a:schemeClr val="bg1"/>
                </a:solidFill>
              </a:defRPr>
            </a:lvl4pPr>
            <a:lvl5pPr algn="ctr"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281D9381-6B28-1761-8DA7-BA0EF552E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1734" y="2677731"/>
            <a:ext cx="1234965" cy="1234965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 algn="ctr">
              <a:defRPr sz="2400" b="1">
                <a:solidFill>
                  <a:schemeClr val="bg1"/>
                </a:solidFill>
              </a:defRPr>
            </a:lvl2pPr>
            <a:lvl3pPr algn="ctr">
              <a:defRPr sz="2400" b="1">
                <a:solidFill>
                  <a:schemeClr val="bg1"/>
                </a:solidFill>
              </a:defRPr>
            </a:lvl3pPr>
            <a:lvl4pPr algn="ctr">
              <a:defRPr sz="2400" b="1">
                <a:solidFill>
                  <a:schemeClr val="bg1"/>
                </a:solidFill>
              </a:defRPr>
            </a:lvl4pPr>
            <a:lvl5pPr algn="ctr"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3" name="Espace réservé du texte 30">
            <a:extLst>
              <a:ext uri="{FF2B5EF4-FFF2-40B4-BE49-F238E27FC236}">
                <a16:creationId xmlns:a16="http://schemas.microsoft.com/office/drawing/2014/main" id="{E5D857CE-CA70-0BC7-4736-4D057CA8C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432" y="4385915"/>
            <a:ext cx="1234965" cy="1234965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 algn="ctr">
              <a:defRPr sz="2400" b="1">
                <a:solidFill>
                  <a:schemeClr val="bg1"/>
                </a:solidFill>
              </a:defRPr>
            </a:lvl2pPr>
            <a:lvl3pPr algn="ctr">
              <a:defRPr sz="2400" b="1">
                <a:solidFill>
                  <a:schemeClr val="bg1"/>
                </a:solidFill>
              </a:defRPr>
            </a:lvl3pPr>
            <a:lvl4pPr algn="ctr">
              <a:defRPr sz="2400" b="1">
                <a:solidFill>
                  <a:schemeClr val="bg1"/>
                </a:solidFill>
              </a:defRPr>
            </a:lvl4pPr>
            <a:lvl5pPr algn="ctr"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4" name="Espace réservé du texte 30">
            <a:extLst>
              <a:ext uri="{FF2B5EF4-FFF2-40B4-BE49-F238E27FC236}">
                <a16:creationId xmlns:a16="http://schemas.microsoft.com/office/drawing/2014/main" id="{12021C3E-070C-E89D-B58E-844F6851B9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17269" y="1061137"/>
            <a:ext cx="1234965" cy="1234965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 algn="ctr">
              <a:defRPr sz="2400" b="1">
                <a:solidFill>
                  <a:schemeClr val="bg1"/>
                </a:solidFill>
              </a:defRPr>
            </a:lvl2pPr>
            <a:lvl3pPr algn="ctr">
              <a:defRPr sz="2400" b="1">
                <a:solidFill>
                  <a:schemeClr val="bg1"/>
                </a:solidFill>
              </a:defRPr>
            </a:lvl3pPr>
            <a:lvl4pPr algn="ctr">
              <a:defRPr sz="2400" b="1">
                <a:solidFill>
                  <a:schemeClr val="bg1"/>
                </a:solidFill>
              </a:defRPr>
            </a:lvl4pPr>
            <a:lvl5pPr algn="ctr"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5" name="Espace réservé du texte 30">
            <a:extLst>
              <a:ext uri="{FF2B5EF4-FFF2-40B4-BE49-F238E27FC236}">
                <a16:creationId xmlns:a16="http://schemas.microsoft.com/office/drawing/2014/main" id="{5106FDD9-99E1-1534-8D4B-E4723B020A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24733" y="2701305"/>
            <a:ext cx="1234965" cy="1234965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 algn="ctr">
              <a:defRPr sz="2400" b="1">
                <a:solidFill>
                  <a:schemeClr val="bg1"/>
                </a:solidFill>
              </a:defRPr>
            </a:lvl2pPr>
            <a:lvl3pPr algn="ctr">
              <a:defRPr sz="2400" b="1">
                <a:solidFill>
                  <a:schemeClr val="bg1"/>
                </a:solidFill>
              </a:defRPr>
            </a:lvl3pPr>
            <a:lvl4pPr algn="ctr">
              <a:defRPr sz="2400" b="1">
                <a:solidFill>
                  <a:schemeClr val="bg1"/>
                </a:solidFill>
              </a:defRPr>
            </a:lvl4pPr>
            <a:lvl5pPr algn="ctr"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754DB38A-BF57-AD60-0D70-3C7416A223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5390" y="4409489"/>
            <a:ext cx="1234965" cy="1234965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algn="ctr">
              <a:defRPr sz="2000" b="1">
                <a:solidFill>
                  <a:schemeClr val="bg1"/>
                </a:solidFill>
              </a:defRPr>
            </a:lvl1pPr>
            <a:lvl2pPr algn="ctr">
              <a:defRPr sz="2400" b="1">
                <a:solidFill>
                  <a:schemeClr val="bg1"/>
                </a:solidFill>
              </a:defRPr>
            </a:lvl2pPr>
            <a:lvl3pPr algn="ctr">
              <a:defRPr sz="2400" b="1">
                <a:solidFill>
                  <a:schemeClr val="bg1"/>
                </a:solidFill>
              </a:defRPr>
            </a:lvl3pPr>
            <a:lvl4pPr algn="ctr">
              <a:defRPr sz="2400" b="1">
                <a:solidFill>
                  <a:schemeClr val="bg1"/>
                </a:solidFill>
              </a:defRPr>
            </a:lvl4pPr>
            <a:lvl5pPr algn="ctr"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 %</a:t>
            </a:r>
          </a:p>
        </p:txBody>
      </p: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ECCE374-FB26-8892-A287-A8552C1F78C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40" name="Espace réservé du texte 23">
            <a:extLst>
              <a:ext uri="{FF2B5EF4-FFF2-40B4-BE49-F238E27FC236}">
                <a16:creationId xmlns:a16="http://schemas.microsoft.com/office/drawing/2014/main" id="{563E57A8-3760-03DF-1CED-9AE716DA80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0714" y="1140389"/>
            <a:ext cx="1988746" cy="96451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1" name="Espace réservé du texte 23">
            <a:extLst>
              <a:ext uri="{FF2B5EF4-FFF2-40B4-BE49-F238E27FC236}">
                <a16:creationId xmlns:a16="http://schemas.microsoft.com/office/drawing/2014/main" id="{1A946A75-281B-0E1B-C0B5-DF09C35814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8943" y="2807338"/>
            <a:ext cx="1988746" cy="96451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2" name="Espace réservé du texte 23">
            <a:extLst>
              <a:ext uri="{FF2B5EF4-FFF2-40B4-BE49-F238E27FC236}">
                <a16:creationId xmlns:a16="http://schemas.microsoft.com/office/drawing/2014/main" id="{110493FC-4D56-53DE-FA76-184645097E9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1344" y="4544712"/>
            <a:ext cx="1878797" cy="96451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3" name="Espace réservé du texte 23">
            <a:extLst>
              <a:ext uri="{FF2B5EF4-FFF2-40B4-BE49-F238E27FC236}">
                <a16:creationId xmlns:a16="http://schemas.microsoft.com/office/drawing/2014/main" id="{67299A28-3A4A-EC3F-E33D-77CBCD9F3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2862" y="1176915"/>
            <a:ext cx="1988746" cy="964517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4" name="Espace réservé du texte 23">
            <a:extLst>
              <a:ext uri="{FF2B5EF4-FFF2-40B4-BE49-F238E27FC236}">
                <a16:creationId xmlns:a16="http://schemas.microsoft.com/office/drawing/2014/main" id="{271C7CF5-B132-AA1D-4421-BA9521E9C4E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72207" y="2807337"/>
            <a:ext cx="1988746" cy="964517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5" name="Espace réservé du texte 23">
            <a:extLst>
              <a:ext uri="{FF2B5EF4-FFF2-40B4-BE49-F238E27FC236}">
                <a16:creationId xmlns:a16="http://schemas.microsoft.com/office/drawing/2014/main" id="{E113C8EB-55B4-6E42-B1C8-0438A67BC1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82646" y="4519699"/>
            <a:ext cx="1798913" cy="964517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 b="0">
                <a:solidFill>
                  <a:schemeClr val="bg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90812CEE-9B83-DFEA-4528-AA06B8612A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45999" y="2578350"/>
            <a:ext cx="4111625" cy="13303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5400" b="1">
                <a:solidFill>
                  <a:schemeClr val="bg1"/>
                </a:solidFill>
              </a:defRPr>
            </a:lvl1pPr>
            <a:lvl2pPr algn="ctr">
              <a:defRPr sz="4400" b="1">
                <a:solidFill>
                  <a:schemeClr val="bg1"/>
                </a:solidFill>
              </a:defRPr>
            </a:lvl2pPr>
            <a:lvl3pPr algn="ctr">
              <a:defRPr sz="4400" b="1">
                <a:solidFill>
                  <a:schemeClr val="bg1"/>
                </a:solidFill>
              </a:defRPr>
            </a:lvl3pPr>
            <a:lvl4pPr algn="ctr">
              <a:defRPr sz="4400" b="1">
                <a:solidFill>
                  <a:schemeClr val="bg1"/>
                </a:solidFill>
              </a:defRPr>
            </a:lvl4pPr>
            <a:lvl5pPr algn="ctr">
              <a:defRPr sz="4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XXX M€</a:t>
            </a:r>
          </a:p>
        </p:txBody>
      </p:sp>
      <p:sp>
        <p:nvSpPr>
          <p:cNvPr id="48" name="Espace réservé du texte 23">
            <a:extLst>
              <a:ext uri="{FF2B5EF4-FFF2-40B4-BE49-F238E27FC236}">
                <a16:creationId xmlns:a16="http://schemas.microsoft.com/office/drawing/2014/main" id="{44403225-4079-4E5B-EE1A-D1092C4C6B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73959" y="3972659"/>
            <a:ext cx="2334732" cy="572054"/>
          </a:xfrm>
          <a:prstGeom prst="rect">
            <a:avLst/>
          </a:prstGeom>
        </p:spPr>
        <p:txBody>
          <a:bodyPr anchor="t" anchorCtr="0"/>
          <a:lstStyle>
            <a:lvl1pPr algn="ctr">
              <a:defRPr sz="1600" b="0">
                <a:solidFill>
                  <a:schemeClr val="accent1"/>
                </a:solidFill>
              </a:defRPr>
            </a:lvl1pPr>
            <a:lvl2pPr>
              <a:defRPr sz="12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200" b="1">
                <a:solidFill>
                  <a:schemeClr val="tx1"/>
                </a:solidFill>
              </a:defRPr>
            </a:lvl4pPr>
            <a:lvl5pPr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légende</a:t>
            </a:r>
          </a:p>
        </p:txBody>
      </p:sp>
    </p:spTree>
    <p:extLst>
      <p:ext uri="{BB962C8B-B14F-4D97-AF65-F5344CB8AC3E}">
        <p14:creationId xmlns:p14="http://schemas.microsoft.com/office/powerpoint/2010/main" val="19303541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E510DF73-783C-1FF4-7C09-BB62EDCF81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7625" y="368554"/>
            <a:ext cx="1228725" cy="3095625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51244E24-FC84-5D0E-1942-EA9D607353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2946" y="472213"/>
            <a:ext cx="1800225" cy="2762250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822606DD-D7B5-C86B-61E8-4057AB3CEE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9970" y="959090"/>
            <a:ext cx="1094805" cy="1438887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C45F659-ED5D-2BB3-83F6-44DB9A5A8167}"/>
              </a:ext>
            </a:extLst>
          </p:cNvPr>
          <p:cNvSpPr/>
          <p:nvPr userDrawn="1"/>
        </p:nvSpPr>
        <p:spPr>
          <a:xfrm>
            <a:off x="2642979" y="1437782"/>
            <a:ext cx="2376264" cy="3744416"/>
          </a:xfrm>
          <a:prstGeom prst="roundRect">
            <a:avLst>
              <a:gd name="adj" fmla="val 6307"/>
            </a:avLst>
          </a:prstGeom>
          <a:solidFill>
            <a:schemeClr val="bg1"/>
          </a:solidFill>
          <a:ln>
            <a:noFill/>
          </a:ln>
          <a:effectLst>
            <a:outerShdw blurRad="304800" dist="254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Espace réservé du texte 29">
            <a:extLst>
              <a:ext uri="{FF2B5EF4-FFF2-40B4-BE49-F238E27FC236}">
                <a16:creationId xmlns:a16="http://schemas.microsoft.com/office/drawing/2014/main" id="{0ACD0430-4CF2-9897-BDA7-8417454DF8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42610" y="1438767"/>
            <a:ext cx="2376487" cy="3743431"/>
          </a:xfrm>
          <a:prstGeom prst="rect">
            <a:avLst/>
          </a:prstGeom>
        </p:spPr>
        <p:txBody>
          <a:bodyPr bIns="324000" anchor="b" anchorCtr="0"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court</a:t>
            </a:r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F833A788-FBE5-A846-DD68-C66CD23AE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29688" y="3634972"/>
            <a:ext cx="2055459" cy="22594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Espace réservé du texte 21">
            <a:extLst>
              <a:ext uri="{FF2B5EF4-FFF2-40B4-BE49-F238E27FC236}">
                <a16:creationId xmlns:a16="http://schemas.microsoft.com/office/drawing/2014/main" id="{69E098DE-0C98-A5FE-58B2-FBF966FAFD0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30370" y="3917833"/>
            <a:ext cx="2015229" cy="271052"/>
          </a:xfrm>
          <a:prstGeom prst="rect">
            <a:avLst/>
          </a:prstGeom>
        </p:spPr>
        <p:txBody>
          <a:bodyPr/>
          <a:lstStyle>
            <a:lvl1pPr algn="ctr">
              <a:defRPr sz="1200" b="0" i="1">
                <a:solidFill>
                  <a:schemeClr val="tx2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54" name="Espace réservé pour une image  33">
            <a:extLst>
              <a:ext uri="{FF2B5EF4-FFF2-40B4-BE49-F238E27FC236}">
                <a16:creationId xmlns:a16="http://schemas.microsoft.com/office/drawing/2014/main" id="{E3AC5EA0-CE71-2A13-A2B6-F434E247A64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909360" y="1654351"/>
            <a:ext cx="1845256" cy="18716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B08CD831-76E1-A531-D5EB-C877FE978286}"/>
              </a:ext>
            </a:extLst>
          </p:cNvPr>
          <p:cNvSpPr/>
          <p:nvPr userDrawn="1"/>
        </p:nvSpPr>
        <p:spPr>
          <a:xfrm>
            <a:off x="7160859" y="1436797"/>
            <a:ext cx="2376264" cy="3744416"/>
          </a:xfrm>
          <a:prstGeom prst="roundRect">
            <a:avLst>
              <a:gd name="adj" fmla="val 6307"/>
            </a:avLst>
          </a:prstGeom>
          <a:solidFill>
            <a:schemeClr val="bg1"/>
          </a:solidFill>
          <a:ln>
            <a:noFill/>
          </a:ln>
          <a:effectLst>
            <a:outerShdw blurRad="304800" dist="254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space réservé du texte 29">
            <a:extLst>
              <a:ext uri="{FF2B5EF4-FFF2-40B4-BE49-F238E27FC236}">
                <a16:creationId xmlns:a16="http://schemas.microsoft.com/office/drawing/2014/main" id="{AFDB2E38-62F4-9B85-736A-C94822415D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0490" y="1437782"/>
            <a:ext cx="2376487" cy="3743431"/>
          </a:xfrm>
          <a:prstGeom prst="rect">
            <a:avLst/>
          </a:prstGeom>
        </p:spPr>
        <p:txBody>
          <a:bodyPr bIns="324000" anchor="b" anchorCtr="0"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court</a:t>
            </a:r>
          </a:p>
        </p:txBody>
      </p:sp>
      <p:sp>
        <p:nvSpPr>
          <p:cNvPr id="47" name="Espace réservé du texte 21">
            <a:extLst>
              <a:ext uri="{FF2B5EF4-FFF2-40B4-BE49-F238E27FC236}">
                <a16:creationId xmlns:a16="http://schemas.microsoft.com/office/drawing/2014/main" id="{AE8E63E3-D5AF-376E-3B01-07B62AFAA1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47568" y="3633987"/>
            <a:ext cx="2055459" cy="22594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2E827C26-BE94-1437-2C51-26D86CEE18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8250" y="3916848"/>
            <a:ext cx="2015229" cy="271052"/>
          </a:xfrm>
          <a:prstGeom prst="rect">
            <a:avLst/>
          </a:prstGeom>
        </p:spPr>
        <p:txBody>
          <a:bodyPr/>
          <a:lstStyle>
            <a:lvl1pPr algn="ctr">
              <a:defRPr sz="1200" b="0" i="1">
                <a:solidFill>
                  <a:schemeClr val="tx2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49" name="Espace réservé pour une image  33">
            <a:extLst>
              <a:ext uri="{FF2B5EF4-FFF2-40B4-BE49-F238E27FC236}">
                <a16:creationId xmlns:a16="http://schemas.microsoft.com/office/drawing/2014/main" id="{116484FC-A1F4-AEA0-81B4-6C56294AF61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27240" y="1653366"/>
            <a:ext cx="1845256" cy="18716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FF2C01-FFA6-B98A-0759-B8354C137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A39DE4-CF5B-1ECC-6331-0D4164263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3D8A5BE-7723-4BED-4DCC-E9F901F82638}"/>
              </a:ext>
            </a:extLst>
          </p:cNvPr>
          <p:cNvSpPr/>
          <p:nvPr userDrawn="1"/>
        </p:nvSpPr>
        <p:spPr>
          <a:xfrm>
            <a:off x="390277" y="2292953"/>
            <a:ext cx="2376264" cy="3744416"/>
          </a:xfrm>
          <a:prstGeom prst="roundRect">
            <a:avLst>
              <a:gd name="adj" fmla="val 6307"/>
            </a:avLst>
          </a:prstGeom>
          <a:solidFill>
            <a:schemeClr val="bg1"/>
          </a:solidFill>
          <a:ln>
            <a:noFill/>
          </a:ln>
          <a:effectLst>
            <a:outerShdw blurRad="304800" dist="254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7E35C9B-2DFA-DCA7-6250-9AC3EDF07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908" y="2293938"/>
            <a:ext cx="2376487" cy="3743431"/>
          </a:xfrm>
          <a:prstGeom prst="rect">
            <a:avLst/>
          </a:prstGeom>
        </p:spPr>
        <p:txBody>
          <a:bodyPr bIns="324000" anchor="b" anchorCtr="0"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court</a:t>
            </a:r>
          </a:p>
        </p:txBody>
      </p:sp>
      <p:sp>
        <p:nvSpPr>
          <p:cNvPr id="31" name="Espace réservé du texte 21">
            <a:extLst>
              <a:ext uri="{FF2B5EF4-FFF2-40B4-BE49-F238E27FC236}">
                <a16:creationId xmlns:a16="http://schemas.microsoft.com/office/drawing/2014/main" id="{BECD36FB-0D52-852C-416A-7D5C993BE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986" y="4490143"/>
            <a:ext cx="2055459" cy="22594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32" name="Espace réservé du texte 21">
            <a:extLst>
              <a:ext uri="{FF2B5EF4-FFF2-40B4-BE49-F238E27FC236}">
                <a16:creationId xmlns:a16="http://schemas.microsoft.com/office/drawing/2014/main" id="{D0604209-C4AE-1EAC-D0FC-85C7A6B241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7668" y="4773004"/>
            <a:ext cx="2015229" cy="271052"/>
          </a:xfrm>
          <a:prstGeom prst="rect">
            <a:avLst/>
          </a:prstGeom>
        </p:spPr>
        <p:txBody>
          <a:bodyPr/>
          <a:lstStyle>
            <a:lvl1pPr algn="ctr">
              <a:defRPr sz="1200" b="0" i="1">
                <a:solidFill>
                  <a:schemeClr val="tx2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D9C2060E-E5B3-A9AD-3D82-6BC36DCF41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6658" y="2509522"/>
            <a:ext cx="1845256" cy="18716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21C96DC3-8D98-788B-3F4C-62559E80028D}"/>
              </a:ext>
            </a:extLst>
          </p:cNvPr>
          <p:cNvSpPr/>
          <p:nvPr userDrawn="1"/>
        </p:nvSpPr>
        <p:spPr>
          <a:xfrm>
            <a:off x="4945849" y="2290541"/>
            <a:ext cx="2376264" cy="3744416"/>
          </a:xfrm>
          <a:prstGeom prst="roundRect">
            <a:avLst>
              <a:gd name="adj" fmla="val 6307"/>
            </a:avLst>
          </a:prstGeom>
          <a:solidFill>
            <a:schemeClr val="bg1"/>
          </a:solidFill>
          <a:ln>
            <a:noFill/>
          </a:ln>
          <a:effectLst>
            <a:outerShdw blurRad="304800" dist="254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88A33D2C-C342-4F61-96BE-AB2AC318A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5480" y="2291526"/>
            <a:ext cx="2376487" cy="3743431"/>
          </a:xfrm>
          <a:prstGeom prst="rect">
            <a:avLst/>
          </a:prstGeom>
        </p:spPr>
        <p:txBody>
          <a:bodyPr bIns="324000" anchor="b" anchorCtr="0"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court</a:t>
            </a:r>
          </a:p>
        </p:txBody>
      </p:sp>
      <p:sp>
        <p:nvSpPr>
          <p:cNvPr id="37" name="Espace réservé du texte 21">
            <a:extLst>
              <a:ext uri="{FF2B5EF4-FFF2-40B4-BE49-F238E27FC236}">
                <a16:creationId xmlns:a16="http://schemas.microsoft.com/office/drawing/2014/main" id="{1DA20649-C5E3-135B-8A43-16F11F40F9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32558" y="4487731"/>
            <a:ext cx="2055459" cy="22594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38" name="Espace réservé du texte 21">
            <a:extLst>
              <a:ext uri="{FF2B5EF4-FFF2-40B4-BE49-F238E27FC236}">
                <a16:creationId xmlns:a16="http://schemas.microsoft.com/office/drawing/2014/main" id="{33A9A643-F60D-76D7-F6B3-4D9DB2ADB4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3240" y="4770592"/>
            <a:ext cx="2015229" cy="271052"/>
          </a:xfrm>
          <a:prstGeom prst="rect">
            <a:avLst/>
          </a:prstGeom>
        </p:spPr>
        <p:txBody>
          <a:bodyPr/>
          <a:lstStyle>
            <a:lvl1pPr algn="ctr">
              <a:defRPr sz="1200" b="0" i="1">
                <a:solidFill>
                  <a:schemeClr val="tx2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9" name="Espace réservé pour une image  33">
            <a:extLst>
              <a:ext uri="{FF2B5EF4-FFF2-40B4-BE49-F238E27FC236}">
                <a16:creationId xmlns:a16="http://schemas.microsoft.com/office/drawing/2014/main" id="{067C1308-2F93-4224-1FE5-468450E5D2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12230" y="2507110"/>
            <a:ext cx="1845256" cy="18716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8DD5635-3A24-24EA-1FF9-05B6BE1AC23A}"/>
              </a:ext>
            </a:extLst>
          </p:cNvPr>
          <p:cNvSpPr/>
          <p:nvPr userDrawn="1"/>
        </p:nvSpPr>
        <p:spPr>
          <a:xfrm>
            <a:off x="9404159" y="2270565"/>
            <a:ext cx="2376264" cy="3744416"/>
          </a:xfrm>
          <a:prstGeom prst="roundRect">
            <a:avLst>
              <a:gd name="adj" fmla="val 6307"/>
            </a:avLst>
          </a:prstGeom>
          <a:solidFill>
            <a:schemeClr val="bg1"/>
          </a:solidFill>
          <a:ln>
            <a:noFill/>
          </a:ln>
          <a:effectLst>
            <a:outerShdw blurRad="304800" dist="254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space réservé du texte 29">
            <a:extLst>
              <a:ext uri="{FF2B5EF4-FFF2-40B4-BE49-F238E27FC236}">
                <a16:creationId xmlns:a16="http://schemas.microsoft.com/office/drawing/2014/main" id="{95FDC8EA-EFFB-C5FC-2914-814F7DBF1E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03790" y="2271550"/>
            <a:ext cx="2376487" cy="3743431"/>
          </a:xfrm>
          <a:prstGeom prst="rect">
            <a:avLst/>
          </a:prstGeom>
        </p:spPr>
        <p:txBody>
          <a:bodyPr bIns="324000" anchor="b" anchorCtr="0"/>
          <a:lstStyle>
            <a:lvl1pPr algn="ctr">
              <a:defRPr sz="1100" b="0">
                <a:solidFill>
                  <a:schemeClr val="tx1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Texte court</a:t>
            </a:r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DC6298-458B-802F-BAAA-FFE5BBC5EF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0868" y="4467755"/>
            <a:ext cx="2055459" cy="225949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3" name="Espace réservé du texte 21">
            <a:extLst>
              <a:ext uri="{FF2B5EF4-FFF2-40B4-BE49-F238E27FC236}">
                <a16:creationId xmlns:a16="http://schemas.microsoft.com/office/drawing/2014/main" id="{DFCA8B82-79F4-BB8E-9CB0-B48EF22733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91550" y="4750616"/>
            <a:ext cx="2015229" cy="271052"/>
          </a:xfrm>
          <a:prstGeom prst="rect">
            <a:avLst/>
          </a:prstGeom>
        </p:spPr>
        <p:txBody>
          <a:bodyPr/>
          <a:lstStyle>
            <a:lvl1pPr algn="ctr">
              <a:defRPr sz="1200" b="0" i="1">
                <a:solidFill>
                  <a:schemeClr val="tx2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44" name="Espace réservé pour une image  33">
            <a:extLst>
              <a:ext uri="{FF2B5EF4-FFF2-40B4-BE49-F238E27FC236}">
                <a16:creationId xmlns:a16="http://schemas.microsoft.com/office/drawing/2014/main" id="{C93544BB-F4E1-F1BA-A841-BA28BD38FA0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670540" y="2487134"/>
            <a:ext cx="1845256" cy="1871663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55" name="Image 5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1D7C79C-700B-A38D-150D-70FBFAB1947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3839" y="6172803"/>
            <a:ext cx="1230021" cy="792088"/>
          </a:xfrm>
          <a:prstGeom prst="rect">
            <a:avLst/>
          </a:prstGeom>
        </p:spPr>
      </p:pic>
      <p:sp>
        <p:nvSpPr>
          <p:cNvPr id="56" name="Espace réservé du texte 14">
            <a:extLst>
              <a:ext uri="{FF2B5EF4-FFF2-40B4-BE49-F238E27FC236}">
                <a16:creationId xmlns:a16="http://schemas.microsoft.com/office/drawing/2014/main" id="{9A7396A1-8BC7-F4F7-2860-B8B476F2DF4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4606" y="394156"/>
            <a:ext cx="4298045" cy="9867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accent1"/>
                </a:solidFill>
              </a:defRPr>
            </a:lvl2pPr>
            <a:lvl3pPr>
              <a:defRPr sz="3200" b="1">
                <a:solidFill>
                  <a:schemeClr val="accent1"/>
                </a:solidFill>
              </a:defRPr>
            </a:lvl3pPr>
            <a:lvl4pPr>
              <a:defRPr sz="3200" b="1">
                <a:solidFill>
                  <a:schemeClr val="accent1"/>
                </a:solidFill>
              </a:defRPr>
            </a:lvl4pPr>
            <a:lvl5pPr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(équipe)</a:t>
            </a:r>
          </a:p>
        </p:txBody>
      </p:sp>
    </p:spTree>
    <p:extLst>
      <p:ext uri="{BB962C8B-B14F-4D97-AF65-F5344CB8AC3E}">
        <p14:creationId xmlns:p14="http://schemas.microsoft.com/office/powerpoint/2010/main" val="16471452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que 44">
            <a:extLst>
              <a:ext uri="{FF2B5EF4-FFF2-40B4-BE49-F238E27FC236}">
                <a16:creationId xmlns:a16="http://schemas.microsoft.com/office/drawing/2014/main" id="{40A493AA-B1C9-247D-4529-77E9FC7B08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2253" y="1601938"/>
            <a:ext cx="1094805" cy="1438887"/>
          </a:xfrm>
          <a:prstGeom prst="rect">
            <a:avLst/>
          </a:prstGeom>
        </p:spPr>
      </p:pic>
      <p:pic>
        <p:nvPicPr>
          <p:cNvPr id="76" name="Graphique 75">
            <a:extLst>
              <a:ext uri="{FF2B5EF4-FFF2-40B4-BE49-F238E27FC236}">
                <a16:creationId xmlns:a16="http://schemas.microsoft.com/office/drawing/2014/main" id="{A9263C7B-3558-45C6-297C-48E942F2C0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1701" y="4338564"/>
            <a:ext cx="1800225" cy="2762250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25B5081-0E9F-9B1F-DE66-75A2A7880229}"/>
              </a:ext>
            </a:extLst>
          </p:cNvPr>
          <p:cNvCxnSpPr>
            <a:cxnSpLocks/>
          </p:cNvCxnSpPr>
          <p:nvPr userDrawn="1"/>
        </p:nvCxnSpPr>
        <p:spPr>
          <a:xfrm>
            <a:off x="1729081" y="-133343"/>
            <a:ext cx="18936" cy="285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EBA9D58-5189-C028-D884-0EFAA83EE89D}"/>
              </a:ext>
            </a:extLst>
          </p:cNvPr>
          <p:cNvCxnSpPr>
            <a:cxnSpLocks/>
          </p:cNvCxnSpPr>
          <p:nvPr userDrawn="1"/>
        </p:nvCxnSpPr>
        <p:spPr>
          <a:xfrm>
            <a:off x="3682148" y="-22850"/>
            <a:ext cx="0" cy="211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7D8510-AA76-A7EF-86D4-E3FA4776A4C9}"/>
              </a:ext>
            </a:extLst>
          </p:cNvPr>
          <p:cNvCxnSpPr>
            <a:cxnSpLocks/>
          </p:cNvCxnSpPr>
          <p:nvPr userDrawn="1"/>
        </p:nvCxnSpPr>
        <p:spPr>
          <a:xfrm>
            <a:off x="6004976" y="0"/>
            <a:ext cx="0" cy="185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5B68309-E768-B953-EFC4-75001B529BD7}"/>
              </a:ext>
            </a:extLst>
          </p:cNvPr>
          <p:cNvCxnSpPr>
            <a:cxnSpLocks/>
          </p:cNvCxnSpPr>
          <p:nvPr userDrawn="1"/>
        </p:nvCxnSpPr>
        <p:spPr>
          <a:xfrm>
            <a:off x="5430690" y="-133343"/>
            <a:ext cx="0" cy="518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34FD621-CE2B-5DEA-EC4A-F62B8A64A683}"/>
              </a:ext>
            </a:extLst>
          </p:cNvPr>
          <p:cNvCxnSpPr>
            <a:cxnSpLocks/>
          </p:cNvCxnSpPr>
          <p:nvPr userDrawn="1"/>
        </p:nvCxnSpPr>
        <p:spPr>
          <a:xfrm>
            <a:off x="7751989" y="-22850"/>
            <a:ext cx="0" cy="518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96CBFAF-5B93-5960-D3DF-A9A21B40E084}"/>
              </a:ext>
            </a:extLst>
          </p:cNvPr>
          <p:cNvCxnSpPr>
            <a:cxnSpLocks/>
          </p:cNvCxnSpPr>
          <p:nvPr userDrawn="1"/>
        </p:nvCxnSpPr>
        <p:spPr>
          <a:xfrm>
            <a:off x="10344472" y="-22850"/>
            <a:ext cx="0" cy="2479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684695B-ACE7-E97B-F032-F3E1F3812C5C}"/>
              </a:ext>
            </a:extLst>
          </p:cNvPr>
          <p:cNvCxnSpPr>
            <a:cxnSpLocks/>
          </p:cNvCxnSpPr>
          <p:nvPr userDrawn="1"/>
        </p:nvCxnSpPr>
        <p:spPr>
          <a:xfrm>
            <a:off x="8356604" y="-243408"/>
            <a:ext cx="0" cy="299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que 42">
            <a:extLst>
              <a:ext uri="{FF2B5EF4-FFF2-40B4-BE49-F238E27FC236}">
                <a16:creationId xmlns:a16="http://schemas.microsoft.com/office/drawing/2014/main" id="{6E2EE09E-C1BB-5CBC-84A9-88916E88C4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4965" y="4899147"/>
            <a:ext cx="1228725" cy="3095625"/>
          </a:xfrm>
          <a:prstGeom prst="rect">
            <a:avLst/>
          </a:prstGeom>
        </p:spPr>
      </p:pic>
      <p:pic>
        <p:nvPicPr>
          <p:cNvPr id="46" name="Graphique 45">
            <a:extLst>
              <a:ext uri="{FF2B5EF4-FFF2-40B4-BE49-F238E27FC236}">
                <a16:creationId xmlns:a16="http://schemas.microsoft.com/office/drawing/2014/main" id="{EB7D0883-ED82-C3A7-E34A-393EB25083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235692" y="2034518"/>
            <a:ext cx="1894410" cy="1369454"/>
          </a:xfrm>
          <a:prstGeom prst="rect">
            <a:avLst/>
          </a:prstGeom>
        </p:spPr>
      </p:pic>
      <p:sp>
        <p:nvSpPr>
          <p:cNvPr id="84" name="Espace réservé du texte 29">
            <a:extLst>
              <a:ext uri="{FF2B5EF4-FFF2-40B4-BE49-F238E27FC236}">
                <a16:creationId xmlns:a16="http://schemas.microsoft.com/office/drawing/2014/main" id="{1EAB608B-F9A7-BABB-01C6-B8CE4EB8C25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631823" y="3252601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3" name="Espace réservé du texte 29">
            <a:extLst>
              <a:ext uri="{FF2B5EF4-FFF2-40B4-BE49-F238E27FC236}">
                <a16:creationId xmlns:a16="http://schemas.microsoft.com/office/drawing/2014/main" id="{D436DC1E-7AFB-A7C9-8131-9585DB0E7DD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48361" y="3736768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2" name="Espace réservé du texte 29">
            <a:extLst>
              <a:ext uri="{FF2B5EF4-FFF2-40B4-BE49-F238E27FC236}">
                <a16:creationId xmlns:a16="http://schemas.microsoft.com/office/drawing/2014/main" id="{A32BC41D-6826-5F47-726E-6D68CE908C0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22963" y="872047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1" name="Espace réservé du texte 29">
            <a:extLst>
              <a:ext uri="{FF2B5EF4-FFF2-40B4-BE49-F238E27FC236}">
                <a16:creationId xmlns:a16="http://schemas.microsoft.com/office/drawing/2014/main" id="{604F5D34-E037-9716-CCD7-9DD0DCD61A8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24450" y="4146510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0" name="Espace réservé du texte 29">
            <a:extLst>
              <a:ext uri="{FF2B5EF4-FFF2-40B4-BE49-F238E27FC236}">
                <a16:creationId xmlns:a16="http://schemas.microsoft.com/office/drawing/2014/main" id="{3F3239A7-5002-F393-0F6F-24A88F53A01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213138" y="584949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79" name="Espace réservé du texte 29">
            <a:extLst>
              <a:ext uri="{FF2B5EF4-FFF2-40B4-BE49-F238E27FC236}">
                <a16:creationId xmlns:a16="http://schemas.microsoft.com/office/drawing/2014/main" id="{2198F1E0-C1C9-6993-1FB6-CDE29010EE8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03313" y="1953783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78" name="Espace réservé du texte 29">
            <a:extLst>
              <a:ext uri="{FF2B5EF4-FFF2-40B4-BE49-F238E27FC236}">
                <a16:creationId xmlns:a16="http://schemas.microsoft.com/office/drawing/2014/main" id="{BA3981BD-C48A-3BDC-259E-F4B8847F7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9901" y="2937887"/>
            <a:ext cx="1605504" cy="2068496"/>
          </a:xfrm>
          <a:prstGeom prst="roundRect">
            <a:avLst>
              <a:gd name="adj" fmla="val 4188"/>
            </a:avLst>
          </a:prstGeom>
          <a:solidFill>
            <a:schemeClr val="bg1"/>
          </a:solidFill>
        </p:spPr>
        <p:txBody>
          <a:bodyPr bIns="144000" anchor="b" anchorCtr="0"/>
          <a:lstStyle>
            <a:lvl1pPr algn="ctr">
              <a:defRPr sz="1100" b="0" i="1">
                <a:solidFill>
                  <a:schemeClr val="tx2"/>
                </a:solidFill>
              </a:defRPr>
            </a:lvl1pPr>
            <a:lvl2pPr algn="ctr">
              <a:defRPr sz="1100" b="0">
                <a:solidFill>
                  <a:schemeClr val="tx1"/>
                </a:solidFill>
              </a:defRPr>
            </a:lvl2pPr>
            <a:lvl3pPr algn="ctr">
              <a:defRPr sz="1100" b="0">
                <a:solidFill>
                  <a:schemeClr val="tx1"/>
                </a:solidFill>
              </a:defRPr>
            </a:lvl3pPr>
            <a:lvl4pPr algn="ctr">
              <a:defRPr sz="1100" b="0">
                <a:solidFill>
                  <a:schemeClr val="tx1"/>
                </a:solidFill>
              </a:defRPr>
            </a:lvl4pPr>
            <a:lvl5pPr algn="ctr"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F886C3-3B42-B122-25AD-10B9B5CD1F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C139CD-0926-9E36-306D-AD7A06C69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7" name="Espace réservé du texte 14">
            <a:extLst>
              <a:ext uri="{FF2B5EF4-FFF2-40B4-BE49-F238E27FC236}">
                <a16:creationId xmlns:a16="http://schemas.microsoft.com/office/drawing/2014/main" id="{A2B68A26-E2E7-9DBB-6677-7B1663E53D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4606" y="394156"/>
            <a:ext cx="4298045" cy="9867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accent1"/>
                </a:solidFill>
              </a:defRPr>
            </a:lvl2pPr>
            <a:lvl3pPr>
              <a:defRPr sz="3200" b="1">
                <a:solidFill>
                  <a:schemeClr val="accent1"/>
                </a:solidFill>
              </a:defRPr>
            </a:lvl3pPr>
            <a:lvl4pPr>
              <a:defRPr sz="3200" b="1">
                <a:solidFill>
                  <a:schemeClr val="accent1"/>
                </a:solidFill>
              </a:defRPr>
            </a:lvl4pPr>
            <a:lvl5pPr>
              <a:defRPr sz="3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slide (équipe)</a:t>
            </a:r>
          </a:p>
        </p:txBody>
      </p:sp>
      <p:sp>
        <p:nvSpPr>
          <p:cNvPr id="50" name="Espace réservé pour une image  33">
            <a:extLst>
              <a:ext uri="{FF2B5EF4-FFF2-40B4-BE49-F238E27FC236}">
                <a16:creationId xmlns:a16="http://schemas.microsoft.com/office/drawing/2014/main" id="{B7BC48E3-0EED-EAA5-1D2D-A2F567C064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0109" y="3107844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3" name="Espace réservé du texte 21">
            <a:extLst>
              <a:ext uri="{FF2B5EF4-FFF2-40B4-BE49-F238E27FC236}">
                <a16:creationId xmlns:a16="http://schemas.microsoft.com/office/drawing/2014/main" id="{E01AC895-47B9-A6B2-1451-A9FAAF332F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648" y="4409587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5" name="Espace réservé pour une image  33">
            <a:extLst>
              <a:ext uri="{FF2B5EF4-FFF2-40B4-BE49-F238E27FC236}">
                <a16:creationId xmlns:a16="http://schemas.microsoft.com/office/drawing/2014/main" id="{32BB2E33-59F4-7EC8-A94B-7243652B2FC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73083" y="2107112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6" name="Espace réservé du texte 21">
            <a:extLst>
              <a:ext uri="{FF2B5EF4-FFF2-40B4-BE49-F238E27FC236}">
                <a16:creationId xmlns:a16="http://schemas.microsoft.com/office/drawing/2014/main" id="{E3231AB0-0219-90E9-6DB3-38E67FF325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43924" y="3360178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8" name="Espace réservé pour une image  33">
            <a:extLst>
              <a:ext uri="{FF2B5EF4-FFF2-40B4-BE49-F238E27FC236}">
                <a16:creationId xmlns:a16="http://schemas.microsoft.com/office/drawing/2014/main" id="{7B9A4EBB-AF77-ADE3-990E-3DA0256FCE1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26500" y="4349601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0CA5811B-2884-9D8A-51D2-E346782FDFF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62608" y="5640307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61" name="Espace réservé pour une image  33">
            <a:extLst>
              <a:ext uri="{FF2B5EF4-FFF2-40B4-BE49-F238E27FC236}">
                <a16:creationId xmlns:a16="http://schemas.microsoft.com/office/drawing/2014/main" id="{C2923211-8FFF-1E0D-1C0E-3C39AB7A13B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389426" y="765783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2" name="Espace réservé du texte 21">
            <a:extLst>
              <a:ext uri="{FF2B5EF4-FFF2-40B4-BE49-F238E27FC236}">
                <a16:creationId xmlns:a16="http://schemas.microsoft.com/office/drawing/2014/main" id="{2A7CA62A-5D4D-E4D8-5E15-99782702EA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332964" y="2035608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67" name="Espace réservé pour une image  33">
            <a:extLst>
              <a:ext uri="{FF2B5EF4-FFF2-40B4-BE49-F238E27FC236}">
                <a16:creationId xmlns:a16="http://schemas.microsoft.com/office/drawing/2014/main" id="{2EB58704-AA08-A5B1-775E-35ACEA35C9D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947993" y="3892458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8" name="Espace réservé du texte 21">
            <a:extLst>
              <a:ext uri="{FF2B5EF4-FFF2-40B4-BE49-F238E27FC236}">
                <a16:creationId xmlns:a16="http://schemas.microsoft.com/office/drawing/2014/main" id="{A5542FC3-263F-1812-6E40-8720E84658F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03844" y="5194201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70" name="Espace réservé pour une image  33">
            <a:extLst>
              <a:ext uri="{FF2B5EF4-FFF2-40B4-BE49-F238E27FC236}">
                <a16:creationId xmlns:a16="http://schemas.microsoft.com/office/drawing/2014/main" id="{CC0A1139-B9F7-8E14-7528-18BF914C602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825244" y="3403972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1" name="Espace réservé du texte 21">
            <a:extLst>
              <a:ext uri="{FF2B5EF4-FFF2-40B4-BE49-F238E27FC236}">
                <a16:creationId xmlns:a16="http://schemas.microsoft.com/office/drawing/2014/main" id="{03B1D15E-5A1F-9E6D-037D-CA39FCACEA3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728184" y="4698553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73" name="Espace réservé pour une image  33">
            <a:extLst>
              <a:ext uri="{FF2B5EF4-FFF2-40B4-BE49-F238E27FC236}">
                <a16:creationId xmlns:a16="http://schemas.microsoft.com/office/drawing/2014/main" id="{1CE0EB8A-DC15-E451-3E27-ED32075FAC4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14388" y="1012864"/>
            <a:ext cx="1218107" cy="1157039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4" name="Espace réservé du texte 21">
            <a:extLst>
              <a:ext uri="{FF2B5EF4-FFF2-40B4-BE49-F238E27FC236}">
                <a16:creationId xmlns:a16="http://schemas.microsoft.com/office/drawing/2014/main" id="{FEB4F0C4-31BC-A692-0BFA-E12D667D8D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4679" y="2314607"/>
            <a:ext cx="1334836" cy="233902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 sz="1400" b="1">
                <a:solidFill>
                  <a:schemeClr val="accent1"/>
                </a:solidFill>
              </a:defRPr>
            </a:lvl2pPr>
            <a:lvl3pPr>
              <a:defRPr sz="1400" b="1">
                <a:solidFill>
                  <a:schemeClr val="accent1"/>
                </a:solidFill>
              </a:defRPr>
            </a:lvl3pPr>
            <a:lvl4pPr>
              <a:defRPr sz="1400" b="1">
                <a:solidFill>
                  <a:schemeClr val="accent1"/>
                </a:solidFill>
              </a:defRPr>
            </a:lvl4pPr>
            <a:lvl5pPr>
              <a:defRPr sz="1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Nom prénom</a:t>
            </a:r>
          </a:p>
        </p:txBody>
      </p:sp>
      <p:pic>
        <p:nvPicPr>
          <p:cNvPr id="77" name="Image 7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C9B6CE5-03D5-82AF-F63C-B006C22D2F1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pic>
        <p:nvPicPr>
          <p:cNvPr id="85" name="Image 8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48B624-09B9-573F-E0A8-7BF79DE4947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34418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717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894E5E-4E12-DBD9-92BC-FBBA9DEF9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BD6568-3EE0-8F91-6C08-2D9B79BC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9788" y="6563428"/>
            <a:ext cx="26346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E0BFFF5B-BC8C-C1AA-F399-EA59EDF38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1814" y="4161215"/>
            <a:ext cx="2952328" cy="350061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56C01E96-EF96-382D-533E-17028C415667}"/>
              </a:ext>
            </a:extLst>
          </p:cNvPr>
          <p:cNvGrpSpPr/>
          <p:nvPr userDrawn="1"/>
        </p:nvGrpSpPr>
        <p:grpSpPr>
          <a:xfrm>
            <a:off x="3469929" y="548680"/>
            <a:ext cx="4803347" cy="4430460"/>
            <a:chOff x="3524901" y="852889"/>
            <a:chExt cx="4169410" cy="3845736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B406D790-8A0C-6F1D-BA8F-AE4905CE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08" y="1896480"/>
              <a:ext cx="2802145" cy="2802145"/>
            </a:xfrm>
            <a:prstGeom prst="rect">
              <a:avLst/>
            </a:prstGeom>
          </p:spPr>
        </p:pic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E1921468-AAAE-A8B1-40DF-51AC83FAD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7880" y="1463913"/>
              <a:ext cx="1733550" cy="1428750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05FCD6F9-43B4-E06E-84AA-9BFB508E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60501" y="3306432"/>
              <a:ext cx="581025" cy="1057275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D9644102-3B60-1281-E05A-2A7147E6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53206" y="3426419"/>
              <a:ext cx="333375" cy="552450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88956429-5CE9-183B-6FED-82EC0653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60225" y="2793423"/>
              <a:ext cx="398261" cy="398261"/>
            </a:xfrm>
            <a:prstGeom prst="rect">
              <a:avLst/>
            </a:prstGeom>
          </p:spPr>
        </p:pic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A607D626-7D49-7AF4-EBBB-FA874AE07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60865" y="1569981"/>
              <a:ext cx="400050" cy="495300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8D9D3B23-1367-0206-4920-959B596FD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6196185" y="3490706"/>
              <a:ext cx="768557" cy="768557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1B71B1AC-5E9E-95D8-F174-878DE4661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2086599">
              <a:off x="7265686" y="3487296"/>
              <a:ext cx="428625" cy="685800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4A90C715-664A-9DED-F733-F918D0F1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750178" y="2209904"/>
              <a:ext cx="896401" cy="918811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7B86A13-5750-B881-48DD-2DEF1567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21322365">
              <a:off x="3820265" y="852889"/>
              <a:ext cx="809291" cy="1294865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F88E5E57-6B00-1B81-DCC0-520BA25A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24901" y="1654421"/>
              <a:ext cx="400050" cy="495300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0D00A37-BE6A-31DE-6E1E-78C83C62E472}"/>
                </a:ext>
              </a:extLst>
            </p:cNvPr>
            <p:cNvSpPr txBox="1"/>
            <p:nvPr/>
          </p:nvSpPr>
          <p:spPr>
            <a:xfrm>
              <a:off x="4614466" y="2739454"/>
              <a:ext cx="2232248" cy="492443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>
                <a:buClr>
                  <a:schemeClr val="tx2"/>
                </a:buClr>
              </a:pPr>
              <a:r>
                <a:rPr lang="fr-FR" sz="3200" b="1" dirty="0">
                  <a:solidFill>
                    <a:schemeClr val="bg1"/>
                  </a:solidFill>
                </a:rPr>
                <a:t>FAQ</a:t>
              </a:r>
            </a:p>
          </p:txBody>
        </p:sp>
      </p:grpSp>
      <p:pic>
        <p:nvPicPr>
          <p:cNvPr id="19" name="Graphique 18">
            <a:extLst>
              <a:ext uri="{FF2B5EF4-FFF2-40B4-BE49-F238E27FC236}">
                <a16:creationId xmlns:a16="http://schemas.microsoft.com/office/drawing/2014/main" id="{B4203E72-FDBA-8239-FBDD-CAC084D4B7D5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-384720" y="726616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A29F8208-66F9-40D8-7470-4AA8939F282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88488" y="1966332"/>
            <a:ext cx="2501250" cy="1405953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0280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20307-80F6-5327-7BF8-5CAEEA6AF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088831F-B9D8-D307-2FE2-499CA876B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711553" y="4014993"/>
            <a:ext cx="4042174" cy="451463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BE6A716-B149-B2AD-7AF2-5D57CB4EAE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1533" y="2148046"/>
            <a:ext cx="1676156" cy="192757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940A998-58E7-13D3-3158-C9F5466795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890174">
            <a:off x="8454743" y="2263471"/>
            <a:ext cx="1895220" cy="155212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351E8FBE-8B47-C25E-5D2A-34F8192757F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8875" y="1784062"/>
            <a:ext cx="285750" cy="28575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E45F4CC2-9103-9CDB-873A-39F9907AD9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473717" y="1824391"/>
            <a:ext cx="559756" cy="55975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12C20AE4-31AB-AB56-949F-608A12CCF4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930317" y="3999313"/>
            <a:ext cx="4056522" cy="40841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6E8093C-74D3-220C-A18A-23CF329CC14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22729" y="2474551"/>
            <a:ext cx="4301550" cy="149486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84E51916-4199-7822-0FD1-883391151A2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71511">
            <a:off x="5115639" y="4028252"/>
            <a:ext cx="615703" cy="26937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59B8A74-F9EA-8C65-DF6E-E9638D20A38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39899">
            <a:off x="3548042" y="2279797"/>
            <a:ext cx="615703" cy="26937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9C863959-70D6-A0FE-CB55-641DA5B5012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1527169">
            <a:off x="7396950" y="2999751"/>
            <a:ext cx="318246" cy="79562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6CB1FE21-8394-112C-4F2F-4B38536FE7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97335" y="2161537"/>
            <a:ext cx="66675" cy="6667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E52F35B7-44F0-FD2F-92EA-A908ACA6FF4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96200" y="1887330"/>
            <a:ext cx="184189" cy="18418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5EFFFB43-DE2B-1A85-6070-845B500110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52837" y="1182535"/>
            <a:ext cx="66675" cy="66675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6CA916A7-7E6D-BC59-F9BD-1DC21A25FC9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22729" y="1478911"/>
            <a:ext cx="143505" cy="14350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38490019-942F-AEBE-B662-FDCF330C88F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72771" y="2038181"/>
            <a:ext cx="66675" cy="66675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5B41E03A-A46D-849C-EEEC-A4A721C1EEC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18345" y="1803583"/>
            <a:ext cx="66675" cy="66675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FC7BCA7-7F64-EBAC-3D56-5E6545F763F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12440" y="1453371"/>
            <a:ext cx="157780" cy="157780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9B15DC27-0C30-16D4-F574-A449A52E910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24694" y="878013"/>
            <a:ext cx="113309" cy="11330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B6A8DBC6-7E75-1E6E-FD45-BF6A3E47346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39528" y="1751816"/>
            <a:ext cx="113309" cy="113309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82251021-EAC2-C489-6A5C-CAEFE3C510C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8664" y="404664"/>
            <a:ext cx="88178" cy="88178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EAE4DE4B-4563-F65D-BC37-C6C972C0698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82891" y="392098"/>
            <a:ext cx="113309" cy="113309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848BFF80-40B0-0BBB-C9A8-E27AFF119BA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1936" y="991322"/>
            <a:ext cx="66675" cy="66675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73DA1197-BDC5-9D3C-CCEF-F42579AB842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39816" y="4318472"/>
            <a:ext cx="66675" cy="66675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E339716F-0A62-8120-0236-3A645152575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05163" y="4510366"/>
            <a:ext cx="117732" cy="117732"/>
          </a:xfrm>
          <a:prstGeom prst="rect">
            <a:avLst/>
          </a:prstGeom>
        </p:spPr>
      </p:pic>
      <p:pic>
        <p:nvPicPr>
          <p:cNvPr id="29" name="Image 2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37FC318-5401-676B-1D21-5CB21F59B12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34418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5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Workshop  |  Décembre 2023  |  Product Management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l">
              <a:defRPr/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5" hasCustomPrompt="1"/>
          </p:nvPr>
        </p:nvSpPr>
        <p:spPr>
          <a:xfrm>
            <a:off x="13273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Légende</a:t>
            </a:r>
          </a:p>
        </p:txBody>
      </p:sp>
      <p:sp>
        <p:nvSpPr>
          <p:cNvPr id="8" name="Espace réservé pour une image  3"/>
          <p:cNvSpPr>
            <a:spLocks noGrp="1"/>
          </p:cNvSpPr>
          <p:nvPr>
            <p:ph type="pic" sz="quarter" idx="16"/>
          </p:nvPr>
        </p:nvSpPr>
        <p:spPr>
          <a:xfrm>
            <a:off x="3300202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6368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Légende</a:t>
            </a:r>
          </a:p>
        </p:txBody>
      </p:sp>
      <p:sp>
        <p:nvSpPr>
          <p:cNvPr id="10" name="Espace réservé pour une image  3"/>
          <p:cNvSpPr>
            <a:spLocks noGrp="1"/>
          </p:cNvSpPr>
          <p:nvPr>
            <p:ph type="pic" sz="quarter" idx="18"/>
          </p:nvPr>
        </p:nvSpPr>
        <p:spPr>
          <a:xfrm>
            <a:off x="6378101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4267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Légende</a:t>
            </a:r>
          </a:p>
        </p:txBody>
      </p:sp>
      <p:sp>
        <p:nvSpPr>
          <p:cNvPr id="12" name="Espace réservé pour une image  3"/>
          <p:cNvSpPr>
            <a:spLocks noGrp="1"/>
          </p:cNvSpPr>
          <p:nvPr>
            <p:ph type="pic" sz="quarter" idx="20"/>
          </p:nvPr>
        </p:nvSpPr>
        <p:spPr>
          <a:xfrm>
            <a:off x="9456000" y="1368000"/>
            <a:ext cx="2736000" cy="4032000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9582166" y="5540505"/>
            <a:ext cx="2483668" cy="360099"/>
          </a:xfrm>
        </p:spPr>
        <p:txBody>
          <a:bodyPr anchor="t"/>
          <a:lstStyle>
            <a:lvl1pPr marL="0" algn="ctr">
              <a:buFontTx/>
              <a:buNone/>
              <a:defRPr sz="2600" b="1" i="0">
                <a:solidFill>
                  <a:schemeClr val="tx2"/>
                </a:solidFill>
              </a:defRPr>
            </a:lvl1pPr>
            <a:lvl2pPr marL="0">
              <a:buFontTx/>
              <a:buNone/>
              <a:defRPr sz="2200" b="0" i="0">
                <a:solidFill>
                  <a:schemeClr val="bg1"/>
                </a:solidFill>
              </a:defRPr>
            </a:lvl2pPr>
            <a:lvl3pPr marL="0">
              <a:buFontTx/>
              <a:buNone/>
              <a:defRPr sz="2200" b="0" i="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2200" b="0" i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2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62950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ommai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066FAA-5421-8EB3-4CDF-DB5AB62F43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186935-15B1-AB55-7CF7-501BE87F3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CC3F3B5-B37D-A9DC-3D80-B51253058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448175" y="197648"/>
            <a:ext cx="1487650" cy="836208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E755FA9-DE42-1F16-8AAC-6B29429B4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78675" y="-492528"/>
            <a:ext cx="2269014" cy="1275413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C85801C-93EF-4261-69D1-77EA9465A5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76" y="480997"/>
            <a:ext cx="2672266" cy="806971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F6754DC2-A6CB-330D-B7D1-3449AF8EAD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4427" y="3161304"/>
            <a:ext cx="1172665" cy="3666121"/>
          </a:xfrm>
          <a:prstGeom prst="rect">
            <a:avLst/>
          </a:prstGeom>
        </p:spPr>
      </p:pic>
      <p:sp>
        <p:nvSpPr>
          <p:cNvPr id="38" name="Espace réservé pour une image  37">
            <a:extLst>
              <a:ext uri="{FF2B5EF4-FFF2-40B4-BE49-F238E27FC236}">
                <a16:creationId xmlns:a16="http://schemas.microsoft.com/office/drawing/2014/main" id="{C9B3B176-63D8-5B39-97EC-9103289994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99606" y="1052360"/>
            <a:ext cx="1036694" cy="1036694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9" name="Espace réservé pour une image  37">
            <a:extLst>
              <a:ext uri="{FF2B5EF4-FFF2-40B4-BE49-F238E27FC236}">
                <a16:creationId xmlns:a16="http://schemas.microsoft.com/office/drawing/2014/main" id="{63DAA093-D74F-F4A2-9EA9-4231266BB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99606" y="3413112"/>
            <a:ext cx="1036694" cy="1036694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A392C0B8-A1E8-1ABA-68FE-A3ED7B944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405" y="2167534"/>
            <a:ext cx="1421096" cy="58477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7DF3EBDD-1F8D-5462-4F74-6A12D48A6A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7575" y="2737790"/>
            <a:ext cx="1465263" cy="278697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44" name="Espace réservé du texte 40">
            <a:extLst>
              <a:ext uri="{FF2B5EF4-FFF2-40B4-BE49-F238E27FC236}">
                <a16:creationId xmlns:a16="http://schemas.microsoft.com/office/drawing/2014/main" id="{7243B598-D814-AB62-4A47-CFB0CB315D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27952" y="4614840"/>
            <a:ext cx="1421096" cy="58477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45" name="Espace réservé du texte 42">
            <a:extLst>
              <a:ext uri="{FF2B5EF4-FFF2-40B4-BE49-F238E27FC236}">
                <a16:creationId xmlns:a16="http://schemas.microsoft.com/office/drawing/2014/main" id="{EB5FB3AA-C2AD-666E-D6E4-66A18E61F6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8122" y="5185096"/>
            <a:ext cx="1465263" cy="278697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22593FE6-B4D5-90E7-18C6-96B2DB3D9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813" y="1660525"/>
            <a:ext cx="975788" cy="51474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3E2181B3-0A7D-D4AB-448F-6D7D90A60F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7550" y="2312989"/>
            <a:ext cx="2434092" cy="6519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r>
              <a:rPr lang="fr-FR" sz="1600" b="1" dirty="0">
                <a:solidFill>
                  <a:schemeClr val="bg1"/>
                </a:solidFill>
              </a:rPr>
              <a:t>Titre Partie 1  xxx xx </a:t>
            </a:r>
            <a:r>
              <a:rPr lang="fr-FR" sz="1600" b="1" dirty="0" err="1">
                <a:solidFill>
                  <a:schemeClr val="bg1"/>
                </a:solidFill>
              </a:rPr>
              <a:t>xxxxxxx</a:t>
            </a:r>
            <a:r>
              <a:rPr lang="fr-FR" sz="1600" b="1" dirty="0">
                <a:solidFill>
                  <a:schemeClr val="bg1"/>
                </a:solidFill>
              </a:rPr>
              <a:t> xx </a:t>
            </a:r>
            <a:r>
              <a:rPr lang="fr-FR" sz="1600" b="1" dirty="0" err="1">
                <a:solidFill>
                  <a:schemeClr val="bg1"/>
                </a:solidFill>
              </a:rPr>
              <a:t>xxxx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BF3F2F78-ED4F-E050-1822-943FCC7D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550" y="2986088"/>
            <a:ext cx="2473659" cy="90700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  <a:latin typeface="+mn-lt"/>
              </a:defRPr>
            </a:lvl3pPr>
            <a:lvl4pPr>
              <a:defRPr sz="12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1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2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3</a:t>
            </a:r>
          </a:p>
        </p:txBody>
      </p:sp>
      <p:sp>
        <p:nvSpPr>
          <p:cNvPr id="54" name="Espace réservé du texte 46">
            <a:extLst>
              <a:ext uri="{FF2B5EF4-FFF2-40B4-BE49-F238E27FC236}">
                <a16:creationId xmlns:a16="http://schemas.microsoft.com/office/drawing/2014/main" id="{5A51A00C-5EF7-7987-8566-A49AD574CF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8" y="3938928"/>
            <a:ext cx="975788" cy="51474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02.</a:t>
            </a:r>
          </a:p>
        </p:txBody>
      </p:sp>
      <p:sp>
        <p:nvSpPr>
          <p:cNvPr id="55" name="Espace réservé du texte 50">
            <a:extLst>
              <a:ext uri="{FF2B5EF4-FFF2-40B4-BE49-F238E27FC236}">
                <a16:creationId xmlns:a16="http://schemas.microsoft.com/office/drawing/2014/main" id="{85331F60-B3D5-7A0F-8D5E-C143EC5954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9875" y="4591392"/>
            <a:ext cx="2434092" cy="6519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r>
              <a:rPr lang="fr-FR" sz="1600" b="1" dirty="0">
                <a:solidFill>
                  <a:schemeClr val="bg1"/>
                </a:solidFill>
              </a:rPr>
              <a:t>Titre Partie 2  xxx xx </a:t>
            </a:r>
            <a:r>
              <a:rPr lang="fr-FR" sz="1600" b="1" dirty="0" err="1">
                <a:solidFill>
                  <a:schemeClr val="bg1"/>
                </a:solidFill>
              </a:rPr>
              <a:t>xxxxxxx</a:t>
            </a:r>
            <a:r>
              <a:rPr lang="fr-FR" sz="1600" b="1" dirty="0">
                <a:solidFill>
                  <a:schemeClr val="bg1"/>
                </a:solidFill>
              </a:rPr>
              <a:t> xx </a:t>
            </a:r>
            <a:r>
              <a:rPr lang="fr-FR" sz="1600" b="1" dirty="0" err="1">
                <a:solidFill>
                  <a:schemeClr val="bg1"/>
                </a:solidFill>
              </a:rPr>
              <a:t>xxxx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56" name="Espace réservé du texte 52">
            <a:extLst>
              <a:ext uri="{FF2B5EF4-FFF2-40B4-BE49-F238E27FC236}">
                <a16:creationId xmlns:a16="http://schemas.microsoft.com/office/drawing/2014/main" id="{D474BF9C-D794-BFFA-00A4-14BFFA889D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875" y="5264491"/>
            <a:ext cx="2473659" cy="90700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  <a:latin typeface="+mn-lt"/>
              </a:defRPr>
            </a:lvl3pPr>
            <a:lvl4pPr>
              <a:defRPr sz="12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1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2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3</a:t>
            </a:r>
          </a:p>
        </p:txBody>
      </p:sp>
      <p:sp>
        <p:nvSpPr>
          <p:cNvPr id="57" name="Espace réservé du texte 46">
            <a:extLst>
              <a:ext uri="{FF2B5EF4-FFF2-40B4-BE49-F238E27FC236}">
                <a16:creationId xmlns:a16="http://schemas.microsoft.com/office/drawing/2014/main" id="{9EED00AF-BC54-402E-3354-FFAEBF14E4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3888" y="1660525"/>
            <a:ext cx="975788" cy="51474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03.</a:t>
            </a:r>
          </a:p>
        </p:txBody>
      </p:sp>
      <p:sp>
        <p:nvSpPr>
          <p:cNvPr id="58" name="Espace réservé du texte 50">
            <a:extLst>
              <a:ext uri="{FF2B5EF4-FFF2-40B4-BE49-F238E27FC236}">
                <a16:creationId xmlns:a16="http://schemas.microsoft.com/office/drawing/2014/main" id="{0E03937C-ADC5-E7B9-56ED-7250CD9E26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14625" y="2312989"/>
            <a:ext cx="2434092" cy="6519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r>
              <a:rPr lang="fr-FR" sz="1600" b="1" dirty="0">
                <a:solidFill>
                  <a:schemeClr val="bg1"/>
                </a:solidFill>
              </a:rPr>
              <a:t>Titre Partie 3  xxx xx </a:t>
            </a:r>
            <a:r>
              <a:rPr lang="fr-FR" sz="1600" b="1" dirty="0" err="1">
                <a:solidFill>
                  <a:schemeClr val="bg1"/>
                </a:solidFill>
              </a:rPr>
              <a:t>xxxxxxx</a:t>
            </a:r>
            <a:r>
              <a:rPr lang="fr-FR" sz="1600" b="1" dirty="0">
                <a:solidFill>
                  <a:schemeClr val="bg1"/>
                </a:solidFill>
              </a:rPr>
              <a:t> xx </a:t>
            </a:r>
            <a:r>
              <a:rPr lang="fr-FR" sz="1600" b="1" dirty="0" err="1">
                <a:solidFill>
                  <a:schemeClr val="bg1"/>
                </a:solidFill>
              </a:rPr>
              <a:t>xxxx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59" name="Espace réservé du texte 52">
            <a:extLst>
              <a:ext uri="{FF2B5EF4-FFF2-40B4-BE49-F238E27FC236}">
                <a16:creationId xmlns:a16="http://schemas.microsoft.com/office/drawing/2014/main" id="{F69F60D0-5457-71EA-E9A9-80817DD1AA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14625" y="2986088"/>
            <a:ext cx="2473659" cy="90700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  <a:latin typeface="+mn-lt"/>
              </a:defRPr>
            </a:lvl3pPr>
            <a:lvl4pPr>
              <a:defRPr sz="12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1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2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3</a:t>
            </a:r>
          </a:p>
        </p:txBody>
      </p:sp>
      <p:sp>
        <p:nvSpPr>
          <p:cNvPr id="60" name="Espace réservé du texte 46">
            <a:extLst>
              <a:ext uri="{FF2B5EF4-FFF2-40B4-BE49-F238E27FC236}">
                <a16:creationId xmlns:a16="http://schemas.microsoft.com/office/drawing/2014/main" id="{D51D11C0-9005-F7B2-8682-793F2B7A38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6213" y="3938928"/>
            <a:ext cx="975788" cy="51474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04.</a:t>
            </a:r>
          </a:p>
        </p:txBody>
      </p:sp>
      <p:sp>
        <p:nvSpPr>
          <p:cNvPr id="61" name="Espace réservé du texte 50">
            <a:extLst>
              <a:ext uri="{FF2B5EF4-FFF2-40B4-BE49-F238E27FC236}">
                <a16:creationId xmlns:a16="http://schemas.microsoft.com/office/drawing/2014/main" id="{2BD20B9C-A28D-AF4D-690C-C229269C62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6950" y="4591392"/>
            <a:ext cx="2434092" cy="6519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r>
              <a:rPr lang="fr-FR" sz="1600" b="1" dirty="0">
                <a:solidFill>
                  <a:schemeClr val="bg1"/>
                </a:solidFill>
              </a:rPr>
              <a:t>Titre Partie 4  xxx xx </a:t>
            </a:r>
            <a:r>
              <a:rPr lang="fr-FR" sz="1600" b="1" dirty="0" err="1">
                <a:solidFill>
                  <a:schemeClr val="bg1"/>
                </a:solidFill>
              </a:rPr>
              <a:t>xxxxxxx</a:t>
            </a:r>
            <a:r>
              <a:rPr lang="fr-FR" sz="1600" b="1" dirty="0">
                <a:solidFill>
                  <a:schemeClr val="bg1"/>
                </a:solidFill>
              </a:rPr>
              <a:t> xx </a:t>
            </a:r>
            <a:r>
              <a:rPr lang="fr-FR" sz="1600" b="1" dirty="0" err="1">
                <a:solidFill>
                  <a:schemeClr val="bg1"/>
                </a:solidFill>
              </a:rPr>
              <a:t>xxxx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2" name="Espace réservé du texte 52">
            <a:extLst>
              <a:ext uri="{FF2B5EF4-FFF2-40B4-BE49-F238E27FC236}">
                <a16:creationId xmlns:a16="http://schemas.microsoft.com/office/drawing/2014/main" id="{EC2D7EF6-D6C9-318A-840A-AE71BE0B7F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6950" y="5264491"/>
            <a:ext cx="2473659" cy="90700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  <a:latin typeface="+mn-lt"/>
              </a:defRPr>
            </a:lvl3pPr>
            <a:lvl4pPr>
              <a:defRPr sz="12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1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2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3</a:t>
            </a:r>
          </a:p>
        </p:txBody>
      </p:sp>
      <p:sp>
        <p:nvSpPr>
          <p:cNvPr id="69" name="Espace réservé du texte 46">
            <a:extLst>
              <a:ext uri="{FF2B5EF4-FFF2-40B4-BE49-F238E27FC236}">
                <a16:creationId xmlns:a16="http://schemas.microsoft.com/office/drawing/2014/main" id="{393F3D2E-6463-ECAE-79FB-13F073EB9F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145" y="1664099"/>
            <a:ext cx="975788" cy="51474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05.</a:t>
            </a:r>
          </a:p>
        </p:txBody>
      </p:sp>
      <p:sp>
        <p:nvSpPr>
          <p:cNvPr id="70" name="Espace réservé du texte 50">
            <a:extLst>
              <a:ext uri="{FF2B5EF4-FFF2-40B4-BE49-F238E27FC236}">
                <a16:creationId xmlns:a16="http://schemas.microsoft.com/office/drawing/2014/main" id="{EA6E4019-7444-5843-CADB-7B0631DC16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882" y="2316563"/>
            <a:ext cx="2434092" cy="6519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r>
              <a:rPr lang="fr-FR" sz="1600" b="1" dirty="0">
                <a:solidFill>
                  <a:schemeClr val="bg1"/>
                </a:solidFill>
              </a:rPr>
              <a:t>Titre Partie 5  xxx xx </a:t>
            </a:r>
            <a:r>
              <a:rPr lang="fr-FR" sz="1600" b="1" dirty="0" err="1">
                <a:solidFill>
                  <a:schemeClr val="bg1"/>
                </a:solidFill>
              </a:rPr>
              <a:t>xxxxxxx</a:t>
            </a:r>
            <a:r>
              <a:rPr lang="fr-FR" sz="1600" b="1" dirty="0">
                <a:solidFill>
                  <a:schemeClr val="bg1"/>
                </a:solidFill>
              </a:rPr>
              <a:t> xx </a:t>
            </a:r>
            <a:r>
              <a:rPr lang="fr-FR" sz="1600" b="1" dirty="0" err="1">
                <a:solidFill>
                  <a:schemeClr val="bg1"/>
                </a:solidFill>
              </a:rPr>
              <a:t>xxxx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71" name="Espace réservé du texte 52">
            <a:extLst>
              <a:ext uri="{FF2B5EF4-FFF2-40B4-BE49-F238E27FC236}">
                <a16:creationId xmlns:a16="http://schemas.microsoft.com/office/drawing/2014/main" id="{276115BD-C76B-F909-443E-C7947D9379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882" y="2989662"/>
            <a:ext cx="2473659" cy="90700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  <a:latin typeface="+mn-lt"/>
              </a:defRPr>
            </a:lvl3pPr>
            <a:lvl4pPr>
              <a:defRPr sz="12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1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2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3</a:t>
            </a:r>
          </a:p>
        </p:txBody>
      </p:sp>
      <p:sp>
        <p:nvSpPr>
          <p:cNvPr id="72" name="Espace réservé du texte 46">
            <a:extLst>
              <a:ext uri="{FF2B5EF4-FFF2-40B4-BE49-F238E27FC236}">
                <a16:creationId xmlns:a16="http://schemas.microsoft.com/office/drawing/2014/main" id="{6F85847F-17BE-5140-8D3E-CBAA77735B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7470" y="3942502"/>
            <a:ext cx="975788" cy="514749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06.</a:t>
            </a:r>
          </a:p>
        </p:txBody>
      </p:sp>
      <p:sp>
        <p:nvSpPr>
          <p:cNvPr id="73" name="Espace réservé du texte 50">
            <a:extLst>
              <a:ext uri="{FF2B5EF4-FFF2-40B4-BE49-F238E27FC236}">
                <a16:creationId xmlns:a16="http://schemas.microsoft.com/office/drawing/2014/main" id="{B28E2F6E-7198-BFA0-1A31-C4F99EAE94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8207" y="4594966"/>
            <a:ext cx="2434092" cy="6519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r>
              <a:rPr lang="fr-FR" sz="1600" b="1" dirty="0">
                <a:solidFill>
                  <a:schemeClr val="bg1"/>
                </a:solidFill>
              </a:rPr>
              <a:t>Titre Partie 6  xxx xx </a:t>
            </a:r>
            <a:r>
              <a:rPr lang="fr-FR" sz="1600" b="1" dirty="0" err="1">
                <a:solidFill>
                  <a:schemeClr val="bg1"/>
                </a:solidFill>
              </a:rPr>
              <a:t>xxxxxxx</a:t>
            </a:r>
            <a:r>
              <a:rPr lang="fr-FR" sz="1600" b="1" dirty="0">
                <a:solidFill>
                  <a:schemeClr val="bg1"/>
                </a:solidFill>
              </a:rPr>
              <a:t> xx </a:t>
            </a:r>
            <a:r>
              <a:rPr lang="fr-FR" sz="1600" b="1" dirty="0" err="1">
                <a:solidFill>
                  <a:schemeClr val="bg1"/>
                </a:solidFill>
              </a:rPr>
              <a:t>xxxx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74" name="Espace réservé du texte 52">
            <a:extLst>
              <a:ext uri="{FF2B5EF4-FFF2-40B4-BE49-F238E27FC236}">
                <a16:creationId xmlns:a16="http://schemas.microsoft.com/office/drawing/2014/main" id="{BB7EAD36-D799-961D-CE34-115DD969B9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8207" y="5268065"/>
            <a:ext cx="2473659" cy="907008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  <a:lvl2pPr>
              <a:defRPr sz="1200">
                <a:solidFill>
                  <a:schemeClr val="bg1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  <a:latin typeface="+mn-lt"/>
              </a:defRPr>
            </a:lvl3pPr>
            <a:lvl4pPr>
              <a:defRPr sz="12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1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2</a:t>
            </a:r>
          </a:p>
          <a:p>
            <a:pPr>
              <a:buClr>
                <a:schemeClr val="tx2"/>
              </a:buClr>
            </a:pPr>
            <a:r>
              <a:rPr lang="fr-FR" sz="1200" dirty="0">
                <a:solidFill>
                  <a:schemeClr val="bg1"/>
                </a:solidFill>
              </a:rPr>
              <a:t>- Sous-chapitre 3</a:t>
            </a:r>
          </a:p>
        </p:txBody>
      </p:sp>
      <p:pic>
        <p:nvPicPr>
          <p:cNvPr id="2" name="Image 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5901FB9-87C0-2BCB-11BF-6D5F20AC7E6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ie 1 / bleu fonc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F90C8-8DB3-22DE-0C46-4F3CB7004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AAA5A32-18C1-0FD5-77B1-17BA1A7CCBDB}"/>
              </a:ext>
            </a:extLst>
          </p:cNvPr>
          <p:cNvSpPr/>
          <p:nvPr userDrawn="1"/>
        </p:nvSpPr>
        <p:spPr>
          <a:xfrm>
            <a:off x="2207877" y="-2119087"/>
            <a:ext cx="7776246" cy="777624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9F64C1C-D5B7-D706-E453-5DFDCD5BD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268711" y="3429000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0B6174C9-60E0-C41D-028B-E880BA96C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5147" y="1009897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637920F-026D-8BA1-AB7D-0F40A23970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49" y="2347062"/>
            <a:ext cx="2174029" cy="5743203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7D5C9BA-0D0A-A9FC-E41D-048F847CFF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9736" y="1724773"/>
            <a:ext cx="628650" cy="63817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480D702-5197-B5E7-40BB-7D2729CA2D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2190" y="1511140"/>
            <a:ext cx="447675" cy="447675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F16BC53-B0F9-FA11-D397-C3BC63EB16F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20" name="Espace réservé pour une image  37">
            <a:extLst>
              <a:ext uri="{FF2B5EF4-FFF2-40B4-BE49-F238E27FC236}">
                <a16:creationId xmlns:a16="http://schemas.microsoft.com/office/drawing/2014/main" id="{61E5AB9C-43E0-DCBD-76EF-6C6F290005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5559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1" name="Espace réservé pour une image  37">
            <a:extLst>
              <a:ext uri="{FF2B5EF4-FFF2-40B4-BE49-F238E27FC236}">
                <a16:creationId xmlns:a16="http://schemas.microsoft.com/office/drawing/2014/main" id="{036520EA-66D7-0CD6-F7E3-06AA650EB0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0394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1A8F57E-0ECD-8516-D4CC-C11A315B9E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742" y="556638"/>
            <a:ext cx="4962525" cy="19431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 algn="ctr">
              <a:defRPr sz="4000" b="1">
                <a:solidFill>
                  <a:schemeClr val="bg1"/>
                </a:solidFill>
              </a:defRPr>
            </a:lvl2pPr>
            <a:lvl3pPr algn="ctr">
              <a:defRPr sz="4000" b="1">
                <a:solidFill>
                  <a:schemeClr val="bg1"/>
                </a:solidFill>
              </a:defRPr>
            </a:lvl3pPr>
            <a:lvl4pPr algn="ctr">
              <a:defRPr sz="4000" b="1">
                <a:solidFill>
                  <a:schemeClr val="bg1"/>
                </a:solidFill>
              </a:defRPr>
            </a:lvl4pPr>
            <a:lvl5pPr algn="ctr">
              <a:defRPr sz="4000" b="1">
                <a:solidFill>
                  <a:schemeClr val="bg1"/>
                </a:solidFill>
              </a:defRPr>
            </a:lvl5pPr>
          </a:lstStyle>
          <a:p>
            <a:pPr algn="ctr">
              <a:buClr>
                <a:schemeClr val="tx2"/>
              </a:buClr>
            </a:pPr>
            <a:r>
              <a:rPr lang="fr-FR" sz="4000" b="1" dirty="0">
                <a:solidFill>
                  <a:schemeClr val="bg1"/>
                </a:solidFill>
              </a:rPr>
              <a:t>Titre partie </a:t>
            </a:r>
          </a:p>
        </p:txBody>
      </p:sp>
      <p:sp>
        <p:nvSpPr>
          <p:cNvPr id="26" name="Espace réservé du texte 40">
            <a:extLst>
              <a:ext uri="{FF2B5EF4-FFF2-40B4-BE49-F238E27FC236}">
                <a16:creationId xmlns:a16="http://schemas.microsoft.com/office/drawing/2014/main" id="{CCACAB39-8C28-9149-FC96-B0F9DEFD26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7440" y="3189660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27" name="Espace réservé du texte 42">
            <a:extLst>
              <a:ext uri="{FF2B5EF4-FFF2-40B4-BE49-F238E27FC236}">
                <a16:creationId xmlns:a16="http://schemas.microsoft.com/office/drawing/2014/main" id="{4C3C8D13-9D46-8B70-B9E3-27F676040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7610" y="3759916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28" name="Espace réservé du texte 40">
            <a:extLst>
              <a:ext uri="{FF2B5EF4-FFF2-40B4-BE49-F238E27FC236}">
                <a16:creationId xmlns:a16="http://schemas.microsoft.com/office/drawing/2014/main" id="{35185C6F-94D6-2A4B-7521-11D3BE2CC0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321" y="3175869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29" name="Espace réservé du texte 42">
            <a:extLst>
              <a:ext uri="{FF2B5EF4-FFF2-40B4-BE49-F238E27FC236}">
                <a16:creationId xmlns:a16="http://schemas.microsoft.com/office/drawing/2014/main" id="{CF501A18-D4ED-16BD-8CA6-37747D571B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1" y="3746125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00BC83D2-87AA-CCA5-66FB-2C830873E8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3393" y="4302598"/>
            <a:ext cx="3605213" cy="2382838"/>
          </a:xfrm>
          <a:prstGeom prst="rect">
            <a:avLst/>
          </a:prstGeo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</a:defRPr>
            </a:lvl1pPr>
            <a:lvl2pPr>
              <a:defRPr sz="15000" b="1">
                <a:solidFill>
                  <a:schemeClr val="bg1"/>
                </a:solidFill>
              </a:defRPr>
            </a:lvl2pPr>
            <a:lvl3pPr>
              <a:defRPr sz="15000" b="1">
                <a:solidFill>
                  <a:schemeClr val="bg1"/>
                </a:solidFill>
              </a:defRPr>
            </a:lvl3pPr>
            <a:lvl4pPr>
              <a:defRPr sz="15000" b="1">
                <a:solidFill>
                  <a:schemeClr val="bg1"/>
                </a:solidFill>
              </a:defRPr>
            </a:lvl4pPr>
            <a:lvl5pPr>
              <a:defRPr sz="15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59162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ie 1 /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F90C8-8DB3-22DE-0C46-4F3CB7004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91344" y="6542161"/>
            <a:ext cx="26346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AAA5A32-18C1-0FD5-77B1-17BA1A7CCBDB}"/>
              </a:ext>
            </a:extLst>
          </p:cNvPr>
          <p:cNvSpPr/>
          <p:nvPr userDrawn="1"/>
        </p:nvSpPr>
        <p:spPr>
          <a:xfrm>
            <a:off x="2207877" y="-2119087"/>
            <a:ext cx="7776246" cy="7776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9F64C1C-D5B7-D706-E453-5DFDCD5BD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268711" y="3429000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0B6174C9-60E0-C41D-028B-E880BA96C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5147" y="1009897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7D5C9BA-0D0A-A9FC-E41D-048F847CFF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9736" y="1724773"/>
            <a:ext cx="628650" cy="63817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C480D702-5197-B5E7-40BB-7D2729CA2D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2190" y="1511140"/>
            <a:ext cx="447675" cy="447675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F16BC53-B0F9-FA11-D397-C3BC63EB16F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20" name="Espace réservé pour une image  37">
            <a:extLst>
              <a:ext uri="{FF2B5EF4-FFF2-40B4-BE49-F238E27FC236}">
                <a16:creationId xmlns:a16="http://schemas.microsoft.com/office/drawing/2014/main" id="{61E5AB9C-43E0-DCBD-76EF-6C6F290005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5559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1" name="Espace réservé pour une image  37">
            <a:extLst>
              <a:ext uri="{FF2B5EF4-FFF2-40B4-BE49-F238E27FC236}">
                <a16:creationId xmlns:a16="http://schemas.microsoft.com/office/drawing/2014/main" id="{036520EA-66D7-0CD6-F7E3-06AA650EB0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0394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1A8F57E-0ECD-8516-D4CC-C11A315B9E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742" y="556638"/>
            <a:ext cx="4962525" cy="19431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 algn="ctr">
              <a:defRPr sz="4000" b="1">
                <a:solidFill>
                  <a:schemeClr val="bg1"/>
                </a:solidFill>
              </a:defRPr>
            </a:lvl2pPr>
            <a:lvl3pPr algn="ctr">
              <a:defRPr sz="4000" b="1">
                <a:solidFill>
                  <a:schemeClr val="bg1"/>
                </a:solidFill>
              </a:defRPr>
            </a:lvl3pPr>
            <a:lvl4pPr algn="ctr">
              <a:defRPr sz="4000" b="1">
                <a:solidFill>
                  <a:schemeClr val="bg1"/>
                </a:solidFill>
              </a:defRPr>
            </a:lvl4pPr>
            <a:lvl5pPr algn="ctr">
              <a:defRPr sz="4000" b="1">
                <a:solidFill>
                  <a:schemeClr val="bg1"/>
                </a:solidFill>
              </a:defRPr>
            </a:lvl5pPr>
          </a:lstStyle>
          <a:p>
            <a:pPr algn="ctr">
              <a:buClr>
                <a:schemeClr val="tx2"/>
              </a:buClr>
            </a:pPr>
            <a:r>
              <a:rPr lang="fr-FR" sz="4000" b="1" dirty="0">
                <a:solidFill>
                  <a:schemeClr val="bg1"/>
                </a:solidFill>
              </a:rPr>
              <a:t>Titre partie</a:t>
            </a:r>
          </a:p>
        </p:txBody>
      </p:sp>
      <p:sp>
        <p:nvSpPr>
          <p:cNvPr id="26" name="Espace réservé du texte 40">
            <a:extLst>
              <a:ext uri="{FF2B5EF4-FFF2-40B4-BE49-F238E27FC236}">
                <a16:creationId xmlns:a16="http://schemas.microsoft.com/office/drawing/2014/main" id="{CCACAB39-8C28-9149-FC96-B0F9DEFD26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7440" y="3189660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27" name="Espace réservé du texte 42">
            <a:extLst>
              <a:ext uri="{FF2B5EF4-FFF2-40B4-BE49-F238E27FC236}">
                <a16:creationId xmlns:a16="http://schemas.microsoft.com/office/drawing/2014/main" id="{4C3C8D13-9D46-8B70-B9E3-27F676040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7610" y="3759916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28" name="Espace réservé du texte 40">
            <a:extLst>
              <a:ext uri="{FF2B5EF4-FFF2-40B4-BE49-F238E27FC236}">
                <a16:creationId xmlns:a16="http://schemas.microsoft.com/office/drawing/2014/main" id="{35185C6F-94D6-2A4B-7521-11D3BE2CC0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321" y="3175869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29" name="Espace réservé du texte 42">
            <a:extLst>
              <a:ext uri="{FF2B5EF4-FFF2-40B4-BE49-F238E27FC236}">
                <a16:creationId xmlns:a16="http://schemas.microsoft.com/office/drawing/2014/main" id="{CF501A18-D4ED-16BD-8CA6-37747D571B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1" y="3746125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00BC83D2-87AA-CCA5-66FB-2C830873E8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3393" y="4302598"/>
            <a:ext cx="3605213" cy="2382838"/>
          </a:xfrm>
          <a:prstGeom prst="rect">
            <a:avLst/>
          </a:prstGeo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</a:defRPr>
            </a:lvl1pPr>
            <a:lvl2pPr>
              <a:defRPr sz="15000" b="1">
                <a:solidFill>
                  <a:schemeClr val="bg1"/>
                </a:solidFill>
              </a:defRPr>
            </a:lvl2pPr>
            <a:lvl3pPr>
              <a:defRPr sz="15000" b="1">
                <a:solidFill>
                  <a:schemeClr val="bg1"/>
                </a:solidFill>
              </a:defRPr>
            </a:lvl3pPr>
            <a:lvl4pPr>
              <a:defRPr sz="15000" b="1">
                <a:solidFill>
                  <a:schemeClr val="bg1"/>
                </a:solidFill>
              </a:defRPr>
            </a:lvl4pPr>
            <a:lvl5pPr>
              <a:defRPr sz="15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33C632B-10F8-FACE-B222-4CF8C58191E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049" y="2348880"/>
            <a:ext cx="2174029" cy="57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ie 2 / bleu fonc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13C01D-08ED-9E09-67F5-4BF95A434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F4AB7-56ED-6140-69C6-B8795E71797F}"/>
              </a:ext>
            </a:extLst>
          </p:cNvPr>
          <p:cNvSpPr/>
          <p:nvPr userDrawn="1"/>
        </p:nvSpPr>
        <p:spPr>
          <a:xfrm>
            <a:off x="1787371" y="-2539593"/>
            <a:ext cx="8617258" cy="8617258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55A0EA0-B970-D988-2255-5937B495D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972" y="-3480381"/>
            <a:ext cx="10498834" cy="10498834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AE4138-C225-3ECF-C348-BE8890700E1F}"/>
              </a:ext>
            </a:extLst>
          </p:cNvPr>
          <p:cNvSpPr/>
          <p:nvPr userDrawn="1"/>
        </p:nvSpPr>
        <p:spPr>
          <a:xfrm>
            <a:off x="2207877" y="-2119087"/>
            <a:ext cx="7776246" cy="777624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45ACB22-E0A3-EE77-2E7A-A017C7BFEA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4629" y="3068960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A75CB6D4-E1D7-CF8F-CC41-5FAB3D5934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6773" y="692696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6547AA7-4F71-3FA8-42C6-1A823661C2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6147" y="3867796"/>
            <a:ext cx="2526025" cy="3402169"/>
          </a:xfrm>
          <a:prstGeom prst="rect">
            <a:avLst/>
          </a:pr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F5EAA51-EA4F-6A69-17B9-4775209FACB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36" name="Espace réservé pour une image  37">
            <a:extLst>
              <a:ext uri="{FF2B5EF4-FFF2-40B4-BE49-F238E27FC236}">
                <a16:creationId xmlns:a16="http://schemas.microsoft.com/office/drawing/2014/main" id="{49D15FEB-7BBC-B959-7886-0B5145A130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5559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7" name="Espace réservé pour une image  37">
            <a:extLst>
              <a:ext uri="{FF2B5EF4-FFF2-40B4-BE49-F238E27FC236}">
                <a16:creationId xmlns:a16="http://schemas.microsoft.com/office/drawing/2014/main" id="{43D36CE2-B0B0-6702-7899-BEB391C0D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0394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8" name="Espace réservé du texte 24">
            <a:extLst>
              <a:ext uri="{FF2B5EF4-FFF2-40B4-BE49-F238E27FC236}">
                <a16:creationId xmlns:a16="http://schemas.microsoft.com/office/drawing/2014/main" id="{446DE313-DD8D-24F4-D4A3-A3A5A8552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742" y="556638"/>
            <a:ext cx="4962525" cy="19431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 algn="ctr">
              <a:defRPr sz="4000" b="1">
                <a:solidFill>
                  <a:schemeClr val="bg1"/>
                </a:solidFill>
              </a:defRPr>
            </a:lvl2pPr>
            <a:lvl3pPr algn="ctr">
              <a:defRPr sz="4000" b="1">
                <a:solidFill>
                  <a:schemeClr val="bg1"/>
                </a:solidFill>
              </a:defRPr>
            </a:lvl3pPr>
            <a:lvl4pPr algn="ctr">
              <a:defRPr sz="4000" b="1">
                <a:solidFill>
                  <a:schemeClr val="bg1"/>
                </a:solidFill>
              </a:defRPr>
            </a:lvl4pPr>
            <a:lvl5pPr algn="ctr">
              <a:defRPr sz="4000" b="1">
                <a:solidFill>
                  <a:schemeClr val="bg1"/>
                </a:solidFill>
              </a:defRPr>
            </a:lvl5pPr>
          </a:lstStyle>
          <a:p>
            <a:pPr algn="ctr">
              <a:buClr>
                <a:schemeClr val="tx2"/>
              </a:buClr>
            </a:pPr>
            <a:r>
              <a:rPr lang="fr-FR" sz="4000" b="1" dirty="0">
                <a:solidFill>
                  <a:schemeClr val="bg1"/>
                </a:solidFill>
              </a:rPr>
              <a:t>Titre partie</a:t>
            </a:r>
          </a:p>
        </p:txBody>
      </p:sp>
      <p:sp>
        <p:nvSpPr>
          <p:cNvPr id="39" name="Espace réservé du texte 40">
            <a:extLst>
              <a:ext uri="{FF2B5EF4-FFF2-40B4-BE49-F238E27FC236}">
                <a16:creationId xmlns:a16="http://schemas.microsoft.com/office/drawing/2014/main" id="{0ACE8D36-3D99-1F39-6C21-563779BB6C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7440" y="3189660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40" name="Espace réservé du texte 42">
            <a:extLst>
              <a:ext uri="{FF2B5EF4-FFF2-40B4-BE49-F238E27FC236}">
                <a16:creationId xmlns:a16="http://schemas.microsoft.com/office/drawing/2014/main" id="{71875DE7-5FDB-E34E-A4C0-9220AF7B92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7610" y="3759916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D6CCC215-A627-1577-E3B4-AEFACBA2D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321" y="3175869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42" name="Espace réservé du texte 42">
            <a:extLst>
              <a:ext uri="{FF2B5EF4-FFF2-40B4-BE49-F238E27FC236}">
                <a16:creationId xmlns:a16="http://schemas.microsoft.com/office/drawing/2014/main" id="{79235CEA-ED0B-5EE5-274A-3133C0505B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1" y="3746125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43" name="Espace réservé du texte 30">
            <a:extLst>
              <a:ext uri="{FF2B5EF4-FFF2-40B4-BE49-F238E27FC236}">
                <a16:creationId xmlns:a16="http://schemas.microsoft.com/office/drawing/2014/main" id="{15FA3C5B-5623-CF50-D305-AADC7DCD9B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3393" y="4302598"/>
            <a:ext cx="3605213" cy="2382838"/>
          </a:xfrm>
          <a:prstGeom prst="rect">
            <a:avLst/>
          </a:prstGeo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</a:defRPr>
            </a:lvl1pPr>
            <a:lvl2pPr>
              <a:defRPr sz="15000" b="1">
                <a:solidFill>
                  <a:schemeClr val="bg1"/>
                </a:solidFill>
              </a:defRPr>
            </a:lvl2pPr>
            <a:lvl3pPr>
              <a:defRPr sz="15000" b="1">
                <a:solidFill>
                  <a:schemeClr val="bg1"/>
                </a:solidFill>
              </a:defRPr>
            </a:lvl3pPr>
            <a:lvl4pPr>
              <a:defRPr sz="15000" b="1">
                <a:solidFill>
                  <a:schemeClr val="bg1"/>
                </a:solidFill>
              </a:defRPr>
            </a:lvl4pPr>
            <a:lvl5pPr>
              <a:defRPr sz="15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33081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ie 2 / bleu clai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13C01D-08ED-9E09-67F5-4BF95A434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25F4AB7-56ED-6140-69C6-B8795E71797F}"/>
              </a:ext>
            </a:extLst>
          </p:cNvPr>
          <p:cNvSpPr/>
          <p:nvPr userDrawn="1"/>
        </p:nvSpPr>
        <p:spPr>
          <a:xfrm>
            <a:off x="1787371" y="-2539593"/>
            <a:ext cx="8617258" cy="8617258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55A0EA0-B970-D988-2255-5937B495D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972" y="-3480381"/>
            <a:ext cx="10498834" cy="10498834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AE4138-C225-3ECF-C348-BE8890700E1F}"/>
              </a:ext>
            </a:extLst>
          </p:cNvPr>
          <p:cNvSpPr/>
          <p:nvPr userDrawn="1"/>
        </p:nvSpPr>
        <p:spPr>
          <a:xfrm>
            <a:off x="2207877" y="-2119087"/>
            <a:ext cx="7776246" cy="7776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45ACB22-E0A3-EE77-2E7A-A017C7BFEA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4629" y="3068960"/>
            <a:ext cx="1500382" cy="843365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A75CB6D4-E1D7-CF8F-CC41-5FAB3D5934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6773" y="692696"/>
            <a:ext cx="2298503" cy="1291989"/>
          </a:xfrm>
          <a:prstGeom prst="rect">
            <a:avLst/>
          </a:prstGeom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F5EAA51-EA4F-6A69-17B9-4775209FAC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65" y="6172803"/>
            <a:ext cx="1230021" cy="792088"/>
          </a:xfrm>
          <a:prstGeom prst="rect">
            <a:avLst/>
          </a:prstGeom>
        </p:spPr>
      </p:pic>
      <p:sp>
        <p:nvSpPr>
          <p:cNvPr id="36" name="Espace réservé pour une image  37">
            <a:extLst>
              <a:ext uri="{FF2B5EF4-FFF2-40B4-BE49-F238E27FC236}">
                <a16:creationId xmlns:a16="http://schemas.microsoft.com/office/drawing/2014/main" id="{49D15FEB-7BBC-B959-7886-0B5145A130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5559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7" name="Espace réservé pour une image  37">
            <a:extLst>
              <a:ext uri="{FF2B5EF4-FFF2-40B4-BE49-F238E27FC236}">
                <a16:creationId xmlns:a16="http://schemas.microsoft.com/office/drawing/2014/main" id="{43D36CE2-B0B0-6702-7899-BEB391C0D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0394" y="3155949"/>
            <a:ext cx="873449" cy="873449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sz="1400" b="0">
                <a:solidFill>
                  <a:sysClr val="windowText" lastClr="000000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38" name="Espace réservé du texte 24">
            <a:extLst>
              <a:ext uri="{FF2B5EF4-FFF2-40B4-BE49-F238E27FC236}">
                <a16:creationId xmlns:a16="http://schemas.microsoft.com/office/drawing/2014/main" id="{446DE313-DD8D-24F4-D4A3-A3A5A8552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5742" y="556638"/>
            <a:ext cx="4962525" cy="19431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bg1"/>
                </a:solidFill>
              </a:defRPr>
            </a:lvl1pPr>
            <a:lvl2pPr algn="ctr">
              <a:defRPr sz="4000" b="1">
                <a:solidFill>
                  <a:schemeClr val="bg1"/>
                </a:solidFill>
              </a:defRPr>
            </a:lvl2pPr>
            <a:lvl3pPr algn="ctr">
              <a:defRPr sz="4000" b="1">
                <a:solidFill>
                  <a:schemeClr val="bg1"/>
                </a:solidFill>
              </a:defRPr>
            </a:lvl3pPr>
            <a:lvl4pPr algn="ctr">
              <a:defRPr sz="4000" b="1">
                <a:solidFill>
                  <a:schemeClr val="bg1"/>
                </a:solidFill>
              </a:defRPr>
            </a:lvl4pPr>
            <a:lvl5pPr algn="ctr">
              <a:defRPr sz="4000" b="1">
                <a:solidFill>
                  <a:schemeClr val="bg1"/>
                </a:solidFill>
              </a:defRPr>
            </a:lvl5pPr>
          </a:lstStyle>
          <a:p>
            <a:pPr algn="ctr">
              <a:buClr>
                <a:schemeClr val="tx2"/>
              </a:buClr>
            </a:pPr>
            <a:r>
              <a:rPr lang="fr-FR" sz="4000" b="1" dirty="0">
                <a:solidFill>
                  <a:schemeClr val="bg1"/>
                </a:solidFill>
              </a:rPr>
              <a:t>Titre partie</a:t>
            </a:r>
          </a:p>
        </p:txBody>
      </p:sp>
      <p:sp>
        <p:nvSpPr>
          <p:cNvPr id="39" name="Espace réservé du texte 40">
            <a:extLst>
              <a:ext uri="{FF2B5EF4-FFF2-40B4-BE49-F238E27FC236}">
                <a16:creationId xmlns:a16="http://schemas.microsoft.com/office/drawing/2014/main" id="{0ACE8D36-3D99-1F39-6C21-563779BB6C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7440" y="3189660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40" name="Espace réservé du texte 42">
            <a:extLst>
              <a:ext uri="{FF2B5EF4-FFF2-40B4-BE49-F238E27FC236}">
                <a16:creationId xmlns:a16="http://schemas.microsoft.com/office/drawing/2014/main" id="{71875DE7-5FDB-E34E-A4C0-9220AF7B92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7610" y="3759916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D6CCC215-A627-1577-E3B4-AEFACBA2D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321" y="3175869"/>
            <a:ext cx="1421096" cy="58477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Nom</a:t>
            </a:r>
          </a:p>
          <a:p>
            <a:pPr lvl="0"/>
            <a:r>
              <a:rPr lang="fr-FR" dirty="0"/>
              <a:t>Prénom</a:t>
            </a:r>
          </a:p>
        </p:txBody>
      </p:sp>
      <p:sp>
        <p:nvSpPr>
          <p:cNvPr id="42" name="Espace réservé du texte 42">
            <a:extLst>
              <a:ext uri="{FF2B5EF4-FFF2-40B4-BE49-F238E27FC236}">
                <a16:creationId xmlns:a16="http://schemas.microsoft.com/office/drawing/2014/main" id="{79235CEA-ED0B-5EE5-274A-3133C0505B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1" y="3746125"/>
            <a:ext cx="1465263" cy="278697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Poste</a:t>
            </a:r>
          </a:p>
        </p:txBody>
      </p:sp>
      <p:sp>
        <p:nvSpPr>
          <p:cNvPr id="43" name="Espace réservé du texte 30">
            <a:extLst>
              <a:ext uri="{FF2B5EF4-FFF2-40B4-BE49-F238E27FC236}">
                <a16:creationId xmlns:a16="http://schemas.microsoft.com/office/drawing/2014/main" id="{15FA3C5B-5623-CF50-D305-AADC7DCD9B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3393" y="4302598"/>
            <a:ext cx="3605213" cy="2382838"/>
          </a:xfrm>
          <a:prstGeom prst="rect">
            <a:avLst/>
          </a:prstGeo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</a:defRPr>
            </a:lvl1pPr>
            <a:lvl2pPr>
              <a:defRPr sz="15000" b="1">
                <a:solidFill>
                  <a:schemeClr val="bg1"/>
                </a:solidFill>
              </a:defRPr>
            </a:lvl2pPr>
            <a:lvl3pPr>
              <a:defRPr sz="15000" b="1">
                <a:solidFill>
                  <a:schemeClr val="bg1"/>
                </a:solidFill>
              </a:defRPr>
            </a:lvl3pPr>
            <a:lvl4pPr>
              <a:defRPr sz="15000" b="1">
                <a:solidFill>
                  <a:schemeClr val="bg1"/>
                </a:solidFill>
              </a:defRPr>
            </a:lvl4pPr>
            <a:lvl5pPr>
              <a:defRPr sz="15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00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0305C5D0-D5D3-9C27-B97B-45E98F0291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1848" y="3826537"/>
            <a:ext cx="2526025" cy="34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93248" y="6555803"/>
            <a:ext cx="5040000" cy="123111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Niveau de confidentialité  |  JJ/MM/AAAA  |  Présentateur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91344" y="6562325"/>
            <a:ext cx="263460" cy="123111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>
            <a:lvl1pPr algn="l">
              <a:defRPr lang="fr-FR" sz="800" b="1" smtClean="0">
                <a:solidFill>
                  <a:schemeClr val="tx2"/>
                </a:solidFill>
              </a:defRPr>
            </a:lvl1pPr>
          </a:lstStyle>
          <a:p>
            <a:fld id="{72F7D735-2684-4015-BC38-8C62B24B46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63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0" r:id="rId2"/>
    <p:sldLayoutId id="2147483681" r:id="rId3"/>
    <p:sldLayoutId id="2147483701" r:id="rId4"/>
    <p:sldLayoutId id="2147483702" r:id="rId5"/>
    <p:sldLayoutId id="2147483703" r:id="rId6"/>
    <p:sldLayoutId id="2147483705" r:id="rId7"/>
    <p:sldLayoutId id="2147483704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41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34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2" r:id="rId44"/>
    <p:sldLayoutId id="2147483740" r:id="rId45"/>
    <p:sldLayoutId id="2147483743" r:id="rId46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None/>
        <a:tabLst>
          <a:tab pos="536575" algn="l"/>
        </a:tabLst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defRPr sz="3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3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300"/>
        </a:spcBef>
        <a:buClr>
          <a:schemeClr val="tx2"/>
        </a:buClr>
        <a:buFont typeface="Symbol" panose="05050102010706020507" pitchFamily="18" charset="2"/>
        <a:buChar char="·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300"/>
        </a:spcBef>
        <a:buClrTx/>
        <a:buFont typeface="Arial"/>
        <a:buChar char="•"/>
        <a:defRPr sz="140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42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8.png"/><Relationship Id="rId4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arc-en-ciel, conception, art&#10;&#10;Description générée automatiquement">
            <a:extLst>
              <a:ext uri="{FF2B5EF4-FFF2-40B4-BE49-F238E27FC236}">
                <a16:creationId xmlns:a16="http://schemas.microsoft.com/office/drawing/2014/main" id="{9FD3BF05-63CE-AB51-C6FB-684478E68E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15" y="-2044187"/>
            <a:ext cx="6874308" cy="972108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D50C21-8BB0-E71F-D73D-99099A8A5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AI Use Case </a:t>
            </a:r>
            <a:r>
              <a:rPr lang="pt-PT" dirty="0" err="1"/>
              <a:t>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751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E30AE-55F5-D4BD-252D-60EB2F6F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92B28761-5173-17C2-BD16-31D805213853}"/>
              </a:ext>
            </a:extLst>
          </p:cNvPr>
          <p:cNvSpPr/>
          <p:nvPr/>
        </p:nvSpPr>
        <p:spPr>
          <a:xfrm>
            <a:off x="983432" y="2565923"/>
            <a:ext cx="2232248" cy="122311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20CD5-9CBC-29EF-7DC4-EB20393952ED}"/>
              </a:ext>
            </a:extLst>
          </p:cNvPr>
          <p:cNvSpPr txBox="1"/>
          <p:nvPr/>
        </p:nvSpPr>
        <p:spPr>
          <a:xfrm>
            <a:off x="3435687" y="1620186"/>
            <a:ext cx="777686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</a:rPr>
              <a:t>What the Model Learns:</a:t>
            </a:r>
            <a:br>
              <a:rPr lang="en-US" sz="2800" b="1" dirty="0">
                <a:solidFill>
                  <a:schemeClr val="accent1"/>
                </a:solidFill>
              </a:rPr>
            </a:br>
            <a:endParaRPr lang="en-US" sz="28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“IKEA” and “chairs” often → 606000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“Train”, “SNCF”, “Uber” → 625200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“Google”, “Ads” → 623400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detects word patterns, supplier behavior, and price ranges to predict the best account code.</a:t>
            </a:r>
          </a:p>
        </p:txBody>
      </p:sp>
    </p:spTree>
    <p:extLst>
      <p:ext uri="{BB962C8B-B14F-4D97-AF65-F5344CB8AC3E}">
        <p14:creationId xmlns:p14="http://schemas.microsoft.com/office/powerpoint/2010/main" val="309005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B904C-B12D-DBFD-2E44-DB437E163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356BF5-EE81-7A8D-AAAD-DEF38B04495D}"/>
              </a:ext>
            </a:extLst>
          </p:cNvPr>
          <p:cNvSpPr txBox="1"/>
          <p:nvPr/>
        </p:nvSpPr>
        <p:spPr>
          <a:xfrm>
            <a:off x="2927648" y="303038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800" b="1" dirty="0" err="1">
                <a:solidFill>
                  <a:schemeClr val="accent1"/>
                </a:solidFill>
              </a:rPr>
              <a:t>Reconciliation</a:t>
            </a:r>
            <a:r>
              <a:rPr lang="pt-PT" sz="2800" b="1" dirty="0">
                <a:solidFill>
                  <a:schemeClr val="accent1"/>
                </a:solidFill>
              </a:rPr>
              <a:t> – </a:t>
            </a:r>
            <a:r>
              <a:rPr lang="pt-PT" sz="2800" b="1" dirty="0" err="1">
                <a:solidFill>
                  <a:schemeClr val="accent1"/>
                </a:solidFill>
              </a:rPr>
              <a:t>Matching</a:t>
            </a:r>
            <a:r>
              <a:rPr lang="pt-PT" sz="2800" b="1" dirty="0">
                <a:solidFill>
                  <a:schemeClr val="accent1"/>
                </a:solidFill>
              </a:rPr>
              <a:t> Rules</a:t>
            </a:r>
            <a:endParaRPr lang="fr-FR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6931ED-C5D1-22C8-CDB9-6C9D7300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947" y="816630"/>
            <a:ext cx="553869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b="1" dirty="0">
                <a:solidFill>
                  <a:schemeClr val="bg1"/>
                </a:solidFill>
              </a:rPr>
              <a:t>Data </a:t>
            </a:r>
            <a:r>
              <a:rPr lang="pt-PT" b="1" dirty="0" err="1">
                <a:solidFill>
                  <a:schemeClr val="bg1"/>
                </a:solidFill>
              </a:rPr>
              <a:t>involved</a:t>
            </a:r>
            <a:r>
              <a:rPr lang="pt-PT" b="1" dirty="0">
                <a:solidFill>
                  <a:schemeClr val="bg1"/>
                </a:solidFill>
              </a:rPr>
              <a:t>: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Bank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statement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payments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Internal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ledger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entries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invoices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credit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notes)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CF25C-3A20-1BE9-3A70-83E74E63C5D1}"/>
              </a:ext>
            </a:extLst>
          </p:cNvPr>
          <p:cNvSpPr txBox="1"/>
          <p:nvPr/>
        </p:nvSpPr>
        <p:spPr>
          <a:xfrm>
            <a:off x="6223359" y="880422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Preparation</a:t>
            </a:r>
            <a:r>
              <a:rPr kumimoji="0" lang="pt-PT" altLang="pt-PT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Normalize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amounts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absolute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Fuzzy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match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fields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amounts</a:t>
            </a:r>
            <a:endParaRPr lang="pt-PT" altLang="pt-PT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date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tolerances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(± 3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days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19ADFD-8922-CAA0-F1DA-DCDB97D77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37170"/>
              </p:ext>
            </p:extLst>
          </p:nvPr>
        </p:nvGraphicFramePr>
        <p:xfrm>
          <a:off x="839416" y="2134915"/>
          <a:ext cx="9937104" cy="45163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8552">
                  <a:extLst>
                    <a:ext uri="{9D8B030D-6E8A-4147-A177-3AD203B41FA5}">
                      <a16:colId xmlns:a16="http://schemas.microsoft.com/office/drawing/2014/main" val="3784755646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64881713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Perfect</a:t>
                      </a:r>
                      <a:r>
                        <a:rPr lang="pt-PT" dirty="0"/>
                        <a:t>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a Match (Amount Too Different)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55774"/>
                  </a:ext>
                </a:extLst>
              </a:tr>
              <a:tr h="345804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Bank Transaction: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Amount: 850 €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Date: 2024-05-10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Description: “Invoice 879 – SARL Beta”</a:t>
                      </a:r>
                    </a:p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1" dirty="0"/>
                        <a:t>Ledger Entry:</a:t>
                      </a:r>
                      <a:endParaRPr lang="en-US" dirty="0"/>
                    </a:p>
                    <a:p>
                      <a:r>
                        <a:rPr lang="en-US" dirty="0"/>
                        <a:t>  Amount: 850 €</a:t>
                      </a:r>
                    </a:p>
                    <a:p>
                      <a:r>
                        <a:rPr lang="en-US" dirty="0"/>
                        <a:t>  Invoice Date: 2024-05-09</a:t>
                      </a:r>
                    </a:p>
                    <a:p>
                      <a:r>
                        <a:rPr lang="en-US" dirty="0"/>
                        <a:t>  Client Name: “Beta SARL”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✅ Amount = 850 → perfect</a:t>
                      </a:r>
                    </a:p>
                    <a:p>
                      <a:r>
                        <a:rPr lang="en-US" dirty="0"/>
                        <a:t>✅ Date difference = 1 day</a:t>
                      </a:r>
                    </a:p>
                    <a:p>
                      <a:r>
                        <a:rPr lang="en-US" dirty="0"/>
                        <a:t>✅ Name similarity ≈ 95%</a:t>
                      </a:r>
                      <a:br>
                        <a:rPr lang="en-US" dirty="0"/>
                      </a:br>
                      <a:r>
                        <a:rPr lang="en-US" dirty="0"/>
                        <a:t>→ ✅ </a:t>
                      </a:r>
                      <a:r>
                        <a:rPr lang="en-US" b="1" dirty="0"/>
                        <a:t>Confirmed Match</a:t>
                      </a:r>
                      <a:endParaRPr lang="en-US" dirty="0"/>
                    </a:p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 err="1"/>
                        <a:t>Bank</a:t>
                      </a:r>
                      <a:r>
                        <a:rPr lang="pt-PT" b="1" dirty="0"/>
                        <a:t> </a:t>
                      </a:r>
                      <a:r>
                        <a:rPr lang="pt-PT" b="1" dirty="0" err="1"/>
                        <a:t>Transaction</a:t>
                      </a:r>
                      <a:r>
                        <a:rPr lang="pt-PT" b="1" dirty="0"/>
                        <a:t>:</a:t>
                      </a:r>
                      <a:endParaRPr lang="pt-PT" dirty="0"/>
                    </a:p>
                    <a:p>
                      <a:r>
                        <a:rPr lang="pt-PT" dirty="0"/>
                        <a:t>  </a:t>
                      </a:r>
                      <a:r>
                        <a:rPr lang="pt-PT" dirty="0" err="1"/>
                        <a:t>Amount</a:t>
                      </a:r>
                      <a:r>
                        <a:rPr lang="pt-PT" dirty="0"/>
                        <a:t>: 498 €</a:t>
                      </a:r>
                    </a:p>
                    <a:p>
                      <a:r>
                        <a:rPr lang="pt-PT" dirty="0"/>
                        <a:t>  Date: 2024-03-20</a:t>
                      </a:r>
                    </a:p>
                    <a:p>
                      <a:r>
                        <a:rPr lang="pt-PT" dirty="0"/>
                        <a:t>  </a:t>
                      </a:r>
                      <a:r>
                        <a:rPr lang="pt-PT" dirty="0" err="1"/>
                        <a:t>Description</a:t>
                      </a:r>
                      <a:r>
                        <a:rPr lang="pt-PT" dirty="0"/>
                        <a:t>: </a:t>
                      </a:r>
                      <a:r>
                        <a:rPr lang="pt-PT" i="1" dirty="0"/>
                        <a:t>“</a:t>
                      </a:r>
                      <a:r>
                        <a:rPr lang="pt-PT" i="1" dirty="0" err="1"/>
                        <a:t>Inv</a:t>
                      </a:r>
                      <a:r>
                        <a:rPr lang="pt-PT" i="1" dirty="0"/>
                        <a:t> 320 – BTP Experts”</a:t>
                      </a:r>
                    </a:p>
                    <a:p>
                      <a:endParaRPr lang="pt-PT" sz="1000" dirty="0"/>
                    </a:p>
                    <a:p>
                      <a:r>
                        <a:rPr lang="pt-PT" b="1" dirty="0" err="1"/>
                        <a:t>Ledger</a:t>
                      </a:r>
                      <a:r>
                        <a:rPr lang="pt-PT" b="1" dirty="0"/>
                        <a:t> </a:t>
                      </a:r>
                      <a:r>
                        <a:rPr lang="pt-PT" b="1" dirty="0" err="1"/>
                        <a:t>Entry</a:t>
                      </a:r>
                      <a:r>
                        <a:rPr lang="pt-PT" b="1" dirty="0"/>
                        <a:t>:</a:t>
                      </a:r>
                      <a:endParaRPr lang="pt-PT" dirty="0"/>
                    </a:p>
                    <a:p>
                      <a:r>
                        <a:rPr lang="pt-PT" dirty="0"/>
                        <a:t>  </a:t>
                      </a:r>
                      <a:r>
                        <a:rPr lang="pt-PT" dirty="0" err="1"/>
                        <a:t>Amount</a:t>
                      </a:r>
                      <a:r>
                        <a:rPr lang="pt-PT" dirty="0"/>
                        <a:t>: 520 €</a:t>
                      </a:r>
                    </a:p>
                    <a:p>
                      <a:r>
                        <a:rPr lang="pt-PT" dirty="0"/>
                        <a:t>  Date: 2024-03-20</a:t>
                      </a:r>
                    </a:p>
                    <a:p>
                      <a:r>
                        <a:rPr lang="pt-PT" dirty="0"/>
                        <a:t>  </a:t>
                      </a:r>
                      <a:r>
                        <a:rPr lang="pt-PT" dirty="0" err="1"/>
                        <a:t>Client</a:t>
                      </a:r>
                      <a:r>
                        <a:rPr lang="pt-PT" dirty="0"/>
                        <a:t>: </a:t>
                      </a:r>
                      <a:r>
                        <a:rPr lang="pt-PT" i="1" dirty="0"/>
                        <a:t>“BTP Experts SARL”</a:t>
                      </a:r>
                      <a:endParaRPr lang="pt-PT" dirty="0"/>
                    </a:p>
                    <a:p>
                      <a:endParaRPr lang="pt-PT" dirty="0"/>
                    </a:p>
                    <a:p>
                      <a:r>
                        <a:rPr lang="pt-PT" dirty="0"/>
                        <a:t>❌ </a:t>
                      </a:r>
                      <a:r>
                        <a:rPr lang="pt-PT" dirty="0" err="1"/>
                        <a:t>Amount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diff</a:t>
                      </a:r>
                      <a:r>
                        <a:rPr lang="pt-PT" dirty="0"/>
                        <a:t> = 22 € → too </a:t>
                      </a:r>
                      <a:r>
                        <a:rPr lang="pt-PT" dirty="0" err="1"/>
                        <a:t>high</a:t>
                      </a:r>
                      <a:endParaRPr lang="pt-PT" dirty="0"/>
                    </a:p>
                    <a:p>
                      <a:r>
                        <a:rPr lang="pt-PT" dirty="0"/>
                        <a:t>✅ Date </a:t>
                      </a:r>
                      <a:r>
                        <a:rPr lang="pt-PT" dirty="0" err="1"/>
                        <a:t>exact</a:t>
                      </a:r>
                      <a:endParaRPr lang="pt-PT" dirty="0"/>
                    </a:p>
                    <a:p>
                      <a:r>
                        <a:rPr lang="pt-PT" dirty="0"/>
                        <a:t>✅ </a:t>
                      </a:r>
                      <a:r>
                        <a:rPr lang="pt-PT" dirty="0" err="1"/>
                        <a:t>Name</a:t>
                      </a:r>
                      <a:r>
                        <a:rPr lang="pt-PT" dirty="0"/>
                        <a:t> ~ similar</a:t>
                      </a:r>
                      <a:br>
                        <a:rPr lang="pt-PT" dirty="0"/>
                      </a:br>
                      <a:r>
                        <a:rPr lang="pt-PT" dirty="0"/>
                        <a:t>→ ❌ </a:t>
                      </a:r>
                      <a:r>
                        <a:rPr lang="pt-PT" b="1" dirty="0"/>
                        <a:t>Match </a:t>
                      </a:r>
                      <a:r>
                        <a:rPr lang="pt-PT" b="1" dirty="0" err="1"/>
                        <a:t>rejected</a:t>
                      </a:r>
                      <a:endParaRPr lang="pt-PT" dirty="0"/>
                    </a:p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999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12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A1FE6-51AD-8D6F-A3B3-D58B8F79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7F32DAB-8123-D500-9072-EE3539B22375}"/>
              </a:ext>
            </a:extLst>
          </p:cNvPr>
          <p:cNvSpPr txBox="1"/>
          <p:nvPr/>
        </p:nvSpPr>
        <p:spPr>
          <a:xfrm>
            <a:off x="2927648" y="303038"/>
            <a:ext cx="6097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Smart Dashboards – Input and Output</a:t>
            </a:r>
            <a:endParaRPr lang="fr-FR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D845ED-5478-F3BD-7773-91C11DEA7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47" y="1242670"/>
            <a:ext cx="447000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b="1" dirty="0">
                <a:solidFill>
                  <a:schemeClr val="bg1"/>
                </a:solidFill>
              </a:rPr>
              <a:t>Data inputs:</a:t>
            </a:r>
            <a:endParaRPr kumimoji="0" lang="pt-PT" altLang="pt-PT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ledger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(balance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sheet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Period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Monthly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Quarterly</a:t>
            </a:r>
            <a:endParaRPr lang="pt-PT" altLang="pt-PT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Entity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Company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Department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A0847-26DB-A883-79A8-9CAF864EE21A}"/>
              </a:ext>
            </a:extLst>
          </p:cNvPr>
          <p:cNvSpPr txBox="1"/>
          <p:nvPr/>
        </p:nvSpPr>
        <p:spPr>
          <a:xfrm>
            <a:off x="447647" y="2527899"/>
            <a:ext cx="5249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Preparation</a:t>
            </a:r>
            <a:r>
              <a:rPr kumimoji="0" lang="pt-PT" altLang="pt-PT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Aggregate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per time </a:t>
            </a:r>
            <a:r>
              <a:rPr kumimoji="0" lang="pt-PT" altLang="pt-PT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period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 accounts to labels (e.g., “Sales”, “Overheads”)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Clean outliers or missing months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E80619-CCBA-09BD-48E1-4142774B2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84847"/>
              </p:ext>
            </p:extLst>
          </p:nvPr>
        </p:nvGraphicFramePr>
        <p:xfrm>
          <a:off x="191344" y="4270781"/>
          <a:ext cx="5249720" cy="18225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2430">
                  <a:extLst>
                    <a:ext uri="{9D8B030D-6E8A-4147-A177-3AD203B41FA5}">
                      <a16:colId xmlns:a16="http://schemas.microsoft.com/office/drawing/2014/main" val="1079039999"/>
                    </a:ext>
                  </a:extLst>
                </a:gridCol>
                <a:gridCol w="1312430">
                  <a:extLst>
                    <a:ext uri="{9D8B030D-6E8A-4147-A177-3AD203B41FA5}">
                      <a16:colId xmlns:a16="http://schemas.microsoft.com/office/drawing/2014/main" val="512894974"/>
                    </a:ext>
                  </a:extLst>
                </a:gridCol>
                <a:gridCol w="1312430">
                  <a:extLst>
                    <a:ext uri="{9D8B030D-6E8A-4147-A177-3AD203B41FA5}">
                      <a16:colId xmlns:a16="http://schemas.microsoft.com/office/drawing/2014/main" val="4182387947"/>
                    </a:ext>
                  </a:extLst>
                </a:gridCol>
                <a:gridCol w="1312430">
                  <a:extLst>
                    <a:ext uri="{9D8B030D-6E8A-4147-A177-3AD203B41FA5}">
                      <a16:colId xmlns:a16="http://schemas.microsoft.com/office/drawing/2014/main" val="3385640482"/>
                    </a:ext>
                  </a:extLst>
                </a:gridCol>
              </a:tblGrid>
              <a:tr h="443205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Month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Revenue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Profit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8526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606063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Feb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7,200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4,800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699219"/>
                  </a:ext>
                </a:extLst>
              </a:tr>
              <a:tr h="43762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4,700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60252"/>
                  </a:ext>
                </a:extLst>
              </a:tr>
            </a:tbl>
          </a:graphicData>
        </a:graphic>
      </p:graphicFrame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1BEF3DB8-EFA6-5E0C-2C98-B06B80E4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700808"/>
            <a:ext cx="6408712" cy="36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0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 descr="Une image contenant capture d’écran, graphisme, Graphique, conception&#10;&#10;Description générée automatiquement">
            <a:extLst>
              <a:ext uri="{FF2B5EF4-FFF2-40B4-BE49-F238E27FC236}">
                <a16:creationId xmlns:a16="http://schemas.microsoft.com/office/drawing/2014/main" id="{F205433B-A41D-6D67-096E-5FD344C3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0425" y="4305899"/>
            <a:ext cx="2270836" cy="2374287"/>
          </a:xfrm>
          <a:prstGeom prst="rect">
            <a:avLst/>
          </a:prstGeom>
        </p:spPr>
      </p:pic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6FC8DCCD-2ADB-54A9-3716-C95FAFFF249B}"/>
              </a:ext>
            </a:extLst>
          </p:cNvPr>
          <p:cNvSpPr/>
          <p:nvPr/>
        </p:nvSpPr>
        <p:spPr>
          <a:xfrm>
            <a:off x="983432" y="872985"/>
            <a:ext cx="7272808" cy="5985015"/>
          </a:xfrm>
          <a:prstGeom prst="parallelogram">
            <a:avLst>
              <a:gd name="adj" fmla="val 202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accent1"/>
                </a:solidFill>
              </a:rPr>
              <a:t>A unified space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for all data imports within the application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interpretation in the application depends on several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context</a:t>
            </a:r>
            <a:r>
              <a:rPr lang="en-US" dirty="0">
                <a:solidFill>
                  <a:schemeClr val="tx1"/>
                </a:solidFill>
              </a:rPr>
              <a:t> in which the user is importing the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content</a:t>
            </a:r>
            <a:r>
              <a:rPr lang="en-US" dirty="0">
                <a:solidFill>
                  <a:schemeClr val="tx1"/>
                </a:solidFill>
              </a:rPr>
              <a:t> of the file being imported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constraints linked to fixed templates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AI recognizes the data without requiring a strict format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accent1"/>
                </a:solidFill>
              </a:rPr>
              <a:t>AI-assisted data collection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Automatically detects the structure and fields in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Adjusts behavior based on user scenario</a:t>
            </a: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6178E992-9B5A-0F14-48F1-1C12AA0DFA83}"/>
              </a:ext>
            </a:extLst>
          </p:cNvPr>
          <p:cNvSpPr txBox="1">
            <a:spLocks/>
          </p:cNvSpPr>
          <p:nvPr/>
        </p:nvSpPr>
        <p:spPr>
          <a:xfrm>
            <a:off x="321882" y="301298"/>
            <a:ext cx="5767619" cy="369332"/>
          </a:xfrm>
          <a:prstGeom prst="rect">
            <a:avLst/>
          </a:prstGeom>
        </p:spPr>
        <p:txBody>
          <a:bodyPr vert="horz" wrap="square" lIns="36000" tIns="0" rIns="3600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tabLst>
                <a:tab pos="536575" algn="l"/>
              </a:tabLst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Enhanced Data Import with AI</a:t>
            </a:r>
            <a:endParaRPr lang="fr-FR" sz="28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050EB70-A2E2-645C-18C6-B3F2ACF39128}"/>
              </a:ext>
            </a:extLst>
          </p:cNvPr>
          <p:cNvGrpSpPr/>
          <p:nvPr/>
        </p:nvGrpSpPr>
        <p:grpSpPr>
          <a:xfrm>
            <a:off x="8801900" y="969795"/>
            <a:ext cx="2869947" cy="3314990"/>
            <a:chOff x="9031676" y="776781"/>
            <a:chExt cx="2869947" cy="34227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94151C-5C19-EEE5-6C4C-7B123A4D9F9F}"/>
                </a:ext>
              </a:extLst>
            </p:cNvPr>
            <p:cNvSpPr/>
            <p:nvPr/>
          </p:nvSpPr>
          <p:spPr>
            <a:xfrm>
              <a:off x="9158462" y="776781"/>
              <a:ext cx="2743161" cy="34227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spcAft>
                  <a:spcPts val="3000"/>
                </a:spcAft>
              </a:pPr>
              <a:r>
                <a:rPr lang="pt-PT" sz="2000" dirty="0"/>
                <a:t>Time </a:t>
              </a:r>
              <a:r>
                <a:rPr lang="pt-PT" sz="2000" dirty="0" err="1"/>
                <a:t>savings</a:t>
              </a:r>
              <a:endParaRPr lang="pt-PT" sz="2000" dirty="0"/>
            </a:p>
            <a:p>
              <a:pPr marL="714375">
                <a:spcAft>
                  <a:spcPts val="3000"/>
                </a:spcAft>
              </a:pPr>
              <a:r>
                <a:rPr lang="pt-PT" sz="2000" dirty="0" err="1"/>
                <a:t>Flexibility</a:t>
              </a:r>
              <a:endParaRPr lang="pt-PT" sz="2000" dirty="0"/>
            </a:p>
            <a:p>
              <a:pPr marL="714375">
                <a:spcAft>
                  <a:spcPts val="3000"/>
                </a:spcAft>
              </a:pPr>
              <a:r>
                <a:rPr lang="pt-PT" sz="2000" dirty="0"/>
                <a:t>Error </a:t>
              </a:r>
              <a:r>
                <a:rPr lang="pt-PT" sz="2000" dirty="0" err="1"/>
                <a:t>reduction</a:t>
              </a:r>
              <a:endParaRPr lang="pt-PT" sz="2000" dirty="0"/>
            </a:p>
            <a:p>
              <a:pPr marL="714375">
                <a:spcAft>
                  <a:spcPts val="3000"/>
                </a:spcAft>
              </a:pPr>
              <a:r>
                <a:rPr lang="pt-PT" sz="2000" dirty="0" err="1"/>
                <a:t>User</a:t>
              </a:r>
              <a:r>
                <a:rPr lang="pt-PT" sz="2000" dirty="0"/>
                <a:t> </a:t>
              </a:r>
              <a:r>
                <a:rPr lang="pt-PT" sz="2000" dirty="0" err="1"/>
                <a:t>autonomy</a:t>
              </a:r>
              <a:endParaRPr lang="fr-FR" sz="2000" dirty="0"/>
            </a:p>
          </p:txBody>
        </p:sp>
        <p:pic>
          <p:nvPicPr>
            <p:cNvPr id="8" name="Image 7" descr="Une image contenant cercle, Graphique, noir, noir et blanc&#10;&#10;Description générée automatiquement">
              <a:extLst>
                <a:ext uri="{FF2B5EF4-FFF2-40B4-BE49-F238E27FC236}">
                  <a16:creationId xmlns:a16="http://schemas.microsoft.com/office/drawing/2014/main" id="{C1A252BF-5172-F18D-FBF9-B7DE5816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1676" y="3023126"/>
              <a:ext cx="973573" cy="973573"/>
            </a:xfrm>
            <a:prstGeom prst="rect">
              <a:avLst/>
            </a:prstGeom>
          </p:spPr>
        </p:pic>
        <p:pic>
          <p:nvPicPr>
            <p:cNvPr id="9" name="Image 8" descr="Une image contenant Police, logo, Graphique, symbole&#10;&#10;Description générée automatiquement">
              <a:extLst>
                <a:ext uri="{FF2B5EF4-FFF2-40B4-BE49-F238E27FC236}">
                  <a16:creationId xmlns:a16="http://schemas.microsoft.com/office/drawing/2014/main" id="{516280DA-A414-9640-8611-CA0CB87C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39" y="2449023"/>
              <a:ext cx="720000" cy="720000"/>
            </a:xfrm>
            <a:prstGeom prst="rect">
              <a:avLst/>
            </a:prstGeom>
          </p:spPr>
        </p:pic>
        <p:pic>
          <p:nvPicPr>
            <p:cNvPr id="11" name="Image 10" descr="Une image contenant symbole, cercle, logo, Graphique&#10;&#10;Description générée automatiquement">
              <a:extLst>
                <a:ext uri="{FF2B5EF4-FFF2-40B4-BE49-F238E27FC236}">
                  <a16:creationId xmlns:a16="http://schemas.microsoft.com/office/drawing/2014/main" id="{6AD4693E-08C5-6A83-5C66-5B304418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462" y="1081972"/>
              <a:ext cx="720000" cy="720000"/>
            </a:xfrm>
            <a:prstGeom prst="rect">
              <a:avLst/>
            </a:prstGeom>
          </p:spPr>
        </p:pic>
        <p:pic>
          <p:nvPicPr>
            <p:cNvPr id="13" name="Image 12" descr="Une image contenant logo, symbole, Graphique, Police&#10;&#10;Description générée automatiquement">
              <a:extLst>
                <a:ext uri="{FF2B5EF4-FFF2-40B4-BE49-F238E27FC236}">
                  <a16:creationId xmlns:a16="http://schemas.microsoft.com/office/drawing/2014/main" id="{28836C29-52FC-8B87-C202-806B685BE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462" y="1768148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07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3C9624D-7BB5-3A0E-B9B6-3855C7325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ED08C04D-9A63-6D45-7B38-A0C5C67630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559" y="5200728"/>
            <a:ext cx="1119909" cy="1119909"/>
          </a:xfrm>
          <a:prstGeom prst="ellipse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Graphique, Police, capture d’écran, logo&#10;&#10;Description générée automatiquement">
            <a:extLst>
              <a:ext uri="{FF2B5EF4-FFF2-40B4-BE49-F238E27FC236}">
                <a16:creationId xmlns:a16="http://schemas.microsoft.com/office/drawing/2014/main" id="{D6B6F4B1-2061-17FD-A1BB-F4428D495C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9"/>
          <a:stretch/>
        </p:blipFill>
        <p:spPr>
          <a:xfrm>
            <a:off x="11072090" y="5964973"/>
            <a:ext cx="1119910" cy="8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71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17D042-627C-0AD6-C039-6DBE6A9A99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Niveau de confidentialité  |  JJ/MM/AAAA  |  Présentateur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65F9B-0388-F481-CE55-C1DD72345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4" name="Image 2" descr="Une image contenant clipart, Graphique, dessin humoristique, illustration&#10;&#10;Description générée automatiquement">
            <a:extLst>
              <a:ext uri="{FF2B5EF4-FFF2-40B4-BE49-F238E27FC236}">
                <a16:creationId xmlns:a16="http://schemas.microsoft.com/office/drawing/2014/main" id="{4542D767-23EA-21E5-1EE0-9446C6CD91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6441"/>
            <a:ext cx="4629666" cy="301243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086B4BBE-5AFB-2F66-B7ED-28E6B1B23419}"/>
              </a:ext>
            </a:extLst>
          </p:cNvPr>
          <p:cNvSpPr txBox="1">
            <a:spLocks/>
          </p:cNvSpPr>
          <p:nvPr/>
        </p:nvSpPr>
        <p:spPr>
          <a:xfrm>
            <a:off x="392228" y="1406612"/>
            <a:ext cx="3845209" cy="430887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tabLst>
                <a:tab pos="536575" algn="l"/>
              </a:tabLst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Validated Use Cases: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AI-Powered Import Features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03622-D134-9986-C96A-84675B9D1614}"/>
              </a:ext>
            </a:extLst>
          </p:cNvPr>
          <p:cNvSpPr/>
          <p:nvPr/>
        </p:nvSpPr>
        <p:spPr>
          <a:xfrm>
            <a:off x="0" y="5798880"/>
            <a:ext cx="4629666" cy="1059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61128-2DC3-9A08-A5E0-7B5459EB7D6E}"/>
              </a:ext>
            </a:extLst>
          </p:cNvPr>
          <p:cNvSpPr txBox="1"/>
          <p:nvPr/>
        </p:nvSpPr>
        <p:spPr>
          <a:xfrm>
            <a:off x="4656381" y="366623"/>
            <a:ext cx="727280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During validation, several benefits of AI were highlighted:</a:t>
            </a:r>
          </a:p>
          <a:p>
            <a:pPr>
              <a:buNone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Smart value recognition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/>
            </a:br>
            <a:r>
              <a:rPr lang="en-US" dirty="0"/>
              <a:t>Lists of allowed values are not always intuitive (e.g., </a:t>
            </a:r>
            <a:r>
              <a:rPr lang="en-US" i="1" dirty="0"/>
              <a:t>PPHY</a:t>
            </a:r>
            <a:r>
              <a:rPr lang="en-US" dirty="0"/>
              <a:t> for individuals)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Assisted column matching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(e.g., for DILITRUST imports):</a:t>
            </a:r>
            <a:br>
              <a:rPr lang="en-US" dirty="0"/>
            </a:br>
            <a:r>
              <a:rPr lang="en-US" dirty="0"/>
              <a:t>AI helps automatically sort and align columns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Character correction during import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/>
            </a:br>
            <a:r>
              <a:rPr lang="en-US" dirty="0"/>
              <a:t>AI can fix encoding issues that would otherwise block EDI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Preserve import settings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/>
            </a:br>
            <a:r>
              <a:rPr lang="en-US" dirty="0"/>
              <a:t>Ensures that aggregation/overwrite options remain intact during AI-assisted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Impact preview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Show which documents will be affected by the import based on chosen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Multi-state import handling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/>
            </a:br>
            <a:r>
              <a:rPr lang="en-US" dirty="0"/>
              <a:t>AI can automatically match documents to the correct states without needing to split or manually group </a:t>
            </a:r>
            <a:r>
              <a:rPr lang="en-US" dirty="0">
                <a:solidFill>
                  <a:schemeClr val="bg1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551453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7CE8F2B-0D47-E60A-700D-4C4F14168A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287F57-D12E-0DA5-C443-05191943C6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b="1" dirty="0">
                <a:solidFill>
                  <a:schemeClr val="tx1"/>
                </a:solidFill>
              </a:rPr>
              <a:t>LSTM: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5D211D-13A6-D418-C307-627C91472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1618" y="1347788"/>
            <a:ext cx="2337366" cy="746311"/>
          </a:xfrm>
        </p:spPr>
        <p:txBody>
          <a:bodyPr/>
          <a:lstStyle/>
          <a:p>
            <a:r>
              <a:rPr lang="en-US" dirty="0"/>
              <a:t>Learns from time patterns — useful for predicting future values.</a:t>
            </a:r>
          </a:p>
          <a:p>
            <a:endParaRPr lang="en-US" dirty="0"/>
          </a:p>
          <a:p>
            <a:r>
              <a:rPr lang="en-US" dirty="0"/>
              <a:t>Like an accountant who knows a client’s payment habits and can predict their delays</a:t>
            </a:r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FC4D75B-EAE5-220F-9263-76B017A32A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Embeddings</a:t>
            </a:r>
            <a:r>
              <a:rPr lang="pt-PT" b="1" dirty="0">
                <a:solidFill>
                  <a:schemeClr val="tx1"/>
                </a:solidFill>
              </a:rPr>
              <a:t>:</a:t>
            </a:r>
            <a:endParaRPr lang="pt-PT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5DE980F-4B0A-D3F9-E06A-DB970DB52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Turn words and entries into vectors the model can understand</a:t>
            </a:r>
          </a:p>
          <a:p>
            <a:endParaRPr lang="en-US" dirty="0"/>
          </a:p>
          <a:p>
            <a:r>
              <a:rPr lang="en-US" dirty="0"/>
              <a:t>Like putting words into a map where similar ones are close (for categorization)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DC39DD7-B2A7-0483-5CB6-04869B9279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Classification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Models</a:t>
            </a:r>
            <a:r>
              <a:rPr lang="pt-PT" b="1" dirty="0">
                <a:solidFill>
                  <a:schemeClr val="tx1"/>
                </a:solidFill>
              </a:rPr>
              <a:t>:</a:t>
            </a:r>
            <a:endParaRPr lang="pt-PT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0F934B5-1684-D5B2-716A-D268A7E96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Trained on labeled examples to suggest categories</a:t>
            </a:r>
          </a:p>
          <a:p>
            <a:endParaRPr lang="en-US" dirty="0"/>
          </a:p>
          <a:p>
            <a:r>
              <a:rPr lang="en-US" dirty="0"/>
              <a:t>Like recognizing an image: here, it’s “what account fits this expense?”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880C9D5-D906-0CC3-7366-1B98C107B7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t-PT" b="1" dirty="0" err="1">
                <a:solidFill>
                  <a:schemeClr val="tx1"/>
                </a:solidFill>
              </a:rPr>
              <a:t>Fuzzy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Matching</a:t>
            </a:r>
            <a:r>
              <a:rPr lang="pt-PT" b="1" dirty="0">
                <a:solidFill>
                  <a:schemeClr val="tx1"/>
                </a:solidFill>
              </a:rPr>
              <a:t>:</a:t>
            </a:r>
            <a:endParaRPr lang="pt-PT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15EC07C-48AF-A020-20C2-86F11AF1AF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Helps identify approximate matches for reconciliation</a:t>
            </a:r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CA09DF-01AC-16F1-2481-230BFFC01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2527" y="2657084"/>
            <a:ext cx="2379585" cy="442968"/>
          </a:xfrm>
        </p:spPr>
        <p:txBody>
          <a:bodyPr/>
          <a:lstStyle/>
          <a:p>
            <a:r>
              <a:rPr lang="pt-PT" b="1" dirty="0">
                <a:solidFill>
                  <a:schemeClr val="tx1"/>
                </a:solidFill>
              </a:rPr>
              <a:t>RAG / LLM (</a:t>
            </a:r>
            <a:r>
              <a:rPr lang="pt-PT" b="1" dirty="0" err="1">
                <a:solidFill>
                  <a:schemeClr val="tx1"/>
                </a:solidFill>
              </a:rPr>
              <a:t>Retrieval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Augmented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Generation</a:t>
            </a:r>
            <a:r>
              <a:rPr lang="pt-PT" b="1" dirty="0">
                <a:solidFill>
                  <a:schemeClr val="tx1"/>
                </a:solidFill>
              </a:rPr>
              <a:t>):</a:t>
            </a:r>
            <a:endParaRPr lang="pt-PT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37E4986-88A6-10DE-2639-6872A5788B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Combines </a:t>
            </a:r>
            <a:r>
              <a:rPr lang="fr-FR" dirty="0" err="1"/>
              <a:t>internal</a:t>
            </a:r>
            <a:r>
              <a:rPr lang="fr-FR" dirty="0"/>
              <a:t> documents + AI to </a:t>
            </a:r>
            <a:r>
              <a:rPr lang="fr-FR" dirty="0" err="1"/>
              <a:t>answer</a:t>
            </a:r>
            <a:r>
              <a:rPr lang="fr-FR" dirty="0"/>
              <a:t> questions.</a:t>
            </a:r>
          </a:p>
          <a:p>
            <a:endParaRPr lang="fr-FR" dirty="0"/>
          </a:p>
          <a:p>
            <a:r>
              <a:rPr lang="en-US" dirty="0"/>
              <a:t>Like ChatGPT with access to your private documents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150FA95-BF48-BD0C-65E6-9E98598A68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pt-PT" b="1" dirty="0" err="1"/>
              <a:t>Understanding</a:t>
            </a:r>
            <a:r>
              <a:rPr lang="pt-PT" b="1" dirty="0"/>
              <a:t> </a:t>
            </a:r>
            <a:r>
              <a:rPr lang="pt-PT" b="1" dirty="0" err="1"/>
              <a:t>the</a:t>
            </a:r>
            <a:r>
              <a:rPr lang="pt-PT" b="1" dirty="0"/>
              <a:t> </a:t>
            </a:r>
            <a:r>
              <a:rPr lang="pt-PT" b="1" dirty="0" err="1"/>
              <a:t>Models</a:t>
            </a:r>
            <a:endParaRPr lang="pt-PT" dirty="0"/>
          </a:p>
          <a:p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39B2190-8A85-9169-927A-7FA6375638A9}"/>
              </a:ext>
            </a:extLst>
          </p:cNvPr>
          <p:cNvSpPr/>
          <p:nvPr/>
        </p:nvSpPr>
        <p:spPr>
          <a:xfrm>
            <a:off x="682806" y="731252"/>
            <a:ext cx="1040712" cy="1040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 descr="Une image contenant Graphique, clipart, dessin humoristique, art&#10;&#10;Description générée automatiquement">
            <a:extLst>
              <a:ext uri="{FF2B5EF4-FFF2-40B4-BE49-F238E27FC236}">
                <a16:creationId xmlns:a16="http://schemas.microsoft.com/office/drawing/2014/main" id="{2F0576B3-3779-8F45-8C8C-056568A082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7" y="803164"/>
            <a:ext cx="896888" cy="896888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5B3319C7-B195-B5D2-A800-EC6DF44E7F3F}"/>
              </a:ext>
            </a:extLst>
          </p:cNvPr>
          <p:cNvSpPr/>
          <p:nvPr/>
        </p:nvSpPr>
        <p:spPr>
          <a:xfrm>
            <a:off x="682806" y="2644848"/>
            <a:ext cx="1040712" cy="1040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" name="Image 19" descr="Une image contenant Graphique, clipart, dessin humoristique, art&#10;&#10;Description générée automatiquement">
            <a:extLst>
              <a:ext uri="{FF2B5EF4-FFF2-40B4-BE49-F238E27FC236}">
                <a16:creationId xmlns:a16="http://schemas.microsoft.com/office/drawing/2014/main" id="{66FAB55E-E9DF-B7E2-2628-30E8C33661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7" y="2716760"/>
            <a:ext cx="896888" cy="896888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FBF0DF13-52B9-E41F-2314-9B24C5A84F27}"/>
              </a:ext>
            </a:extLst>
          </p:cNvPr>
          <p:cNvSpPr/>
          <p:nvPr/>
        </p:nvSpPr>
        <p:spPr>
          <a:xfrm>
            <a:off x="653051" y="4565680"/>
            <a:ext cx="1040712" cy="1040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Graphique, clipart, dessin humoristique, art&#10;&#10;Description générée automatiquement">
            <a:extLst>
              <a:ext uri="{FF2B5EF4-FFF2-40B4-BE49-F238E27FC236}">
                <a16:creationId xmlns:a16="http://schemas.microsoft.com/office/drawing/2014/main" id="{925B8C20-FD16-DD73-19DB-6B95FF456E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2" y="4637592"/>
            <a:ext cx="896888" cy="896888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CB2A7540-77A0-18EB-612D-E11315CBC731}"/>
              </a:ext>
            </a:extLst>
          </p:cNvPr>
          <p:cNvSpPr/>
          <p:nvPr/>
        </p:nvSpPr>
        <p:spPr>
          <a:xfrm>
            <a:off x="10417566" y="803164"/>
            <a:ext cx="1040712" cy="1040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4" name="Image 23" descr="Une image contenant Graphique, clipart, dessin humoristique, art&#10;&#10;Description générée automatiquement">
            <a:extLst>
              <a:ext uri="{FF2B5EF4-FFF2-40B4-BE49-F238E27FC236}">
                <a16:creationId xmlns:a16="http://schemas.microsoft.com/office/drawing/2014/main" id="{4E328F6D-49D4-F07A-1BB7-7915121F17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137" y="875076"/>
            <a:ext cx="896888" cy="896888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1BF65482-A3D5-0FBD-03C3-002128991476}"/>
              </a:ext>
            </a:extLst>
          </p:cNvPr>
          <p:cNvSpPr/>
          <p:nvPr/>
        </p:nvSpPr>
        <p:spPr>
          <a:xfrm>
            <a:off x="10417566" y="2716760"/>
            <a:ext cx="1040712" cy="1040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Image 25" descr="Une image contenant Graphique, clipart, dessin humoristique, art&#10;&#10;Description générée automatiquement">
            <a:extLst>
              <a:ext uri="{FF2B5EF4-FFF2-40B4-BE49-F238E27FC236}">
                <a16:creationId xmlns:a16="http://schemas.microsoft.com/office/drawing/2014/main" id="{6EDC3F0E-30ED-918F-18E7-28189D4F0F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137" y="2788672"/>
            <a:ext cx="896888" cy="8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B820-6DDF-E236-1DA6-62AFD6E0B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574FF03-9E33-D5F2-F9BC-BE6EE568C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672" y="2156099"/>
            <a:ext cx="4504759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Frequent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task</a:t>
            </a:r>
            <a:endParaRPr lang="pt-PT" altLang="pt-PT" sz="2400" dirty="0">
              <a:solidFill>
                <a:schemeClr val="bg1"/>
              </a:solidFill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Large</a:t>
            </a:r>
            <a:r>
              <a:rPr lang="pt-PT" altLang="pt-PT" sz="2400" dirty="0">
                <a:solidFill>
                  <a:schemeClr val="bg1"/>
                </a:solidFill>
              </a:rPr>
              <a:t> volume </a:t>
            </a:r>
            <a:r>
              <a:rPr lang="pt-PT" altLang="pt-PT" sz="2400" dirty="0" err="1">
                <a:solidFill>
                  <a:schemeClr val="bg1"/>
                </a:solidFill>
              </a:rPr>
              <a:t>of</a:t>
            </a:r>
            <a:r>
              <a:rPr lang="pt-PT" altLang="pt-PT" sz="2400" dirty="0">
                <a:solidFill>
                  <a:schemeClr val="bg1"/>
                </a:solidFill>
              </a:rPr>
              <a:t> data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>
                <a:solidFill>
                  <a:schemeClr val="bg1"/>
                </a:solidFill>
              </a:rPr>
              <a:t>Clear business </a:t>
            </a:r>
            <a:r>
              <a:rPr lang="pt-PT" altLang="pt-PT" sz="2400" dirty="0" err="1">
                <a:solidFill>
                  <a:schemeClr val="bg1"/>
                </a:solidFill>
              </a:rPr>
              <a:t>value</a:t>
            </a:r>
            <a:endParaRPr lang="pt-PT" altLang="pt-PT" sz="2400" dirty="0">
              <a:solidFill>
                <a:schemeClr val="bg1"/>
              </a:solidFill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Acess</a:t>
            </a:r>
            <a:r>
              <a:rPr lang="pt-PT" altLang="pt-PT" sz="2400" dirty="0">
                <a:solidFill>
                  <a:schemeClr val="bg1"/>
                </a:solidFill>
              </a:rPr>
              <a:t> to data </a:t>
            </a:r>
            <a:r>
              <a:rPr lang="pt-PT" altLang="pt-PT" sz="2400" dirty="0" err="1">
                <a:solidFill>
                  <a:schemeClr val="bg1"/>
                </a:solidFill>
              </a:rPr>
              <a:t>is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feasible</a:t>
            </a:r>
            <a:endParaRPr lang="pt-PT" altLang="pt-PT" sz="2400" dirty="0">
              <a:solidFill>
                <a:schemeClr val="bg1"/>
              </a:solidFill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Clear output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</a:t>
            </a:r>
            <a:r>
              <a:rPr lang="pt-PT" altLang="pt-PT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8114F-C2E8-68A4-E796-B0C70C82922F}"/>
              </a:ext>
            </a:extLst>
          </p:cNvPr>
          <p:cNvSpPr txBox="1"/>
          <p:nvPr/>
        </p:nvSpPr>
        <p:spPr>
          <a:xfrm>
            <a:off x="2793408" y="764704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What Makes a Good AI Use Case?</a:t>
            </a:r>
            <a:endParaRPr lang="fr-FR" sz="3600" b="1" dirty="0">
              <a:solidFill>
                <a:schemeClr val="accent1"/>
              </a:solidFill>
            </a:endParaRPr>
          </a:p>
        </p:txBody>
      </p:sp>
      <p:pic>
        <p:nvPicPr>
          <p:cNvPr id="14" name="Graphique 109">
            <a:extLst>
              <a:ext uri="{FF2B5EF4-FFF2-40B4-BE49-F238E27FC236}">
                <a16:creationId xmlns:a16="http://schemas.microsoft.com/office/drawing/2014/main" id="{D0DE26CA-616F-7AF6-00D6-10ED35A3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76" y="4509120"/>
            <a:ext cx="2526806" cy="17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F23897-77A5-5798-3F3E-1DF597127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8" name="Espace réservé pour une image  27">
            <a:extLst>
              <a:ext uri="{FF2B5EF4-FFF2-40B4-BE49-F238E27FC236}">
                <a16:creationId xmlns:a16="http://schemas.microsoft.com/office/drawing/2014/main" id="{4FD2E264-D099-FB84-7175-3C90F84B21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FE786EC9-57D7-870C-0B16-8E675F7307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F7C6188-695D-F0EB-547F-4050D03E8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 err="1"/>
              <a:t>Focus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Applied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  <a:p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77B852E3-E692-A2A6-62D3-88C0792DF7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01FF9A8E-2A8D-A643-49C3-945EAE7ED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6C2E20EF-EB93-7A1B-DB69-7008941CF7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5CF1BF87-4F6B-8770-5B4E-3312A6A4F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955499E7-3661-846A-1AF6-9466F28F6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7AC755B-105C-4378-A384-CCA165DF8E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56375"/>
            <a:ext cx="5040313" cy="122238"/>
          </a:xfrm>
        </p:spPr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</p:spTree>
    <p:extLst>
      <p:ext uri="{BB962C8B-B14F-4D97-AF65-F5344CB8AC3E}">
        <p14:creationId xmlns:p14="http://schemas.microsoft.com/office/powerpoint/2010/main" val="39197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A147B3BE-637F-A654-4C03-2F8A4E0E4F83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CF85ADC6-14DD-DD3C-DA77-91D7BE7920EA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6C43BB04-046B-1C87-5254-7026AE18F2E6}"/>
              </a:ext>
            </a:extLst>
          </p:cNvPr>
          <p:cNvSpPr txBox="1"/>
          <p:nvPr/>
        </p:nvSpPr>
        <p:spPr>
          <a:xfrm>
            <a:off x="623392" y="1422068"/>
            <a:ext cx="16561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</a:rPr>
              <a:t>Conversational</a:t>
            </a:r>
            <a:r>
              <a:rPr lang="pt-PT" sz="1600" b="1" dirty="0">
                <a:solidFill>
                  <a:schemeClr val="bg1"/>
                </a:solidFill>
              </a:rPr>
              <a:t> AI </a:t>
            </a:r>
            <a:r>
              <a:rPr lang="pt-PT" sz="1600" b="1" dirty="0" err="1">
                <a:solidFill>
                  <a:schemeClr val="bg1"/>
                </a:solidFill>
              </a:rPr>
              <a:t>Assistant</a:t>
            </a:r>
            <a:endParaRPr lang="pt-PT" sz="1600" dirty="0">
              <a:solidFill>
                <a:schemeClr val="bg1"/>
              </a:solidFill>
            </a:endParaRPr>
          </a:p>
        </p:txBody>
      </p:sp>
      <p:pic>
        <p:nvPicPr>
          <p:cNvPr id="10" name="Graphique 31">
            <a:extLst>
              <a:ext uri="{FF2B5EF4-FFF2-40B4-BE49-F238E27FC236}">
                <a16:creationId xmlns:a16="http://schemas.microsoft.com/office/drawing/2014/main" id="{32273EE8-F815-AA37-D8AC-39F7F6FB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51" y="4322065"/>
            <a:ext cx="1202608" cy="2535935"/>
          </a:xfrm>
          <a:prstGeom prst="rect">
            <a:avLst/>
          </a:prstGeom>
        </p:spPr>
      </p:pic>
      <p:sp>
        <p:nvSpPr>
          <p:cNvPr id="15" name="ZoneTexte 9">
            <a:extLst>
              <a:ext uri="{FF2B5EF4-FFF2-40B4-BE49-F238E27FC236}">
                <a16:creationId xmlns:a16="http://schemas.microsoft.com/office/drawing/2014/main" id="{44BE405B-85DB-1045-8240-637EC35C2476}"/>
              </a:ext>
            </a:extLst>
          </p:cNvPr>
          <p:cNvSpPr txBox="1"/>
          <p:nvPr/>
        </p:nvSpPr>
        <p:spPr>
          <a:xfrm>
            <a:off x="3215680" y="717622"/>
            <a:ext cx="8534869" cy="5678478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2000" b="1" dirty="0" err="1"/>
              <a:t>Purpose</a:t>
            </a:r>
            <a:r>
              <a:rPr lang="pt-PT" sz="2000" b="1" dirty="0"/>
              <a:t>: </a:t>
            </a:r>
            <a:r>
              <a:rPr lang="pt-PT" sz="2000" dirty="0" err="1">
                <a:solidFill>
                  <a:schemeClr val="bg1"/>
                </a:solidFill>
              </a:rPr>
              <a:t>Simplify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interaction</a:t>
            </a:r>
            <a:r>
              <a:rPr lang="pt-PT" sz="2000" dirty="0">
                <a:solidFill>
                  <a:schemeClr val="bg1"/>
                </a:solidFill>
              </a:rPr>
              <a:t> via natural </a:t>
            </a:r>
            <a:r>
              <a:rPr lang="pt-PT" sz="2000" dirty="0" err="1">
                <a:solidFill>
                  <a:schemeClr val="bg1"/>
                </a:solidFill>
              </a:rPr>
              <a:t>language</a:t>
            </a:r>
            <a:endParaRPr lang="pt-PT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/>
              <a:t>Examples: </a:t>
            </a:r>
            <a:r>
              <a:rPr lang="en-US" sz="2000" dirty="0">
                <a:solidFill>
                  <a:schemeClr val="bg1"/>
                </a:solidFill>
              </a:rPr>
              <a:t>"What are my top 10 clients this quarter?", "What is the balance for supplier X?"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Benefits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Easy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access</a:t>
            </a:r>
            <a:r>
              <a:rPr lang="pt-PT" sz="2000" dirty="0">
                <a:solidFill>
                  <a:schemeClr val="bg1"/>
                </a:solidFill>
              </a:rPr>
              <a:t> to </a:t>
            </a:r>
            <a:r>
              <a:rPr lang="pt-PT" sz="2000" dirty="0" err="1">
                <a:solidFill>
                  <a:schemeClr val="bg1"/>
                </a:solidFill>
              </a:rPr>
              <a:t>complex</a:t>
            </a:r>
            <a:r>
              <a:rPr lang="pt-PT" sz="2000" dirty="0">
                <a:solidFill>
                  <a:schemeClr val="bg1"/>
                </a:solidFill>
              </a:rPr>
              <a:t> data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Saves</a:t>
            </a:r>
            <a:r>
              <a:rPr lang="pt-PT" sz="2000" dirty="0">
                <a:solidFill>
                  <a:schemeClr val="bg1"/>
                </a:solidFill>
              </a:rPr>
              <a:t> time for </a:t>
            </a:r>
            <a:r>
              <a:rPr lang="pt-PT" sz="2000" dirty="0" err="1">
                <a:solidFill>
                  <a:schemeClr val="bg1"/>
                </a:solidFill>
              </a:rPr>
              <a:t>users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Enables non-experts to use the system effectively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Requirements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Structured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access</a:t>
            </a:r>
            <a:r>
              <a:rPr lang="pt-PT" sz="2000" dirty="0">
                <a:solidFill>
                  <a:schemeClr val="bg1"/>
                </a:solidFill>
              </a:rPr>
              <a:t> to </a:t>
            </a:r>
            <a:r>
              <a:rPr lang="pt-PT" sz="2000" dirty="0" err="1">
                <a:solidFill>
                  <a:schemeClr val="bg1"/>
                </a:solidFill>
              </a:rPr>
              <a:t>accounting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databases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>
                <a:solidFill>
                  <a:schemeClr val="bg1"/>
                </a:solidFill>
              </a:rPr>
              <a:t>Natural </a:t>
            </a:r>
            <a:r>
              <a:rPr lang="pt-PT" sz="2000" dirty="0" err="1">
                <a:solidFill>
                  <a:schemeClr val="bg1"/>
                </a:solidFill>
              </a:rPr>
              <a:t>Language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Processing</a:t>
            </a:r>
            <a:r>
              <a:rPr lang="pt-PT" sz="2000" dirty="0">
                <a:solidFill>
                  <a:schemeClr val="bg1"/>
                </a:solidFill>
              </a:rPr>
              <a:t> (NLP) </a:t>
            </a:r>
            <a:r>
              <a:rPr lang="pt-PT" sz="2000" dirty="0" err="1">
                <a:solidFill>
                  <a:schemeClr val="bg1"/>
                </a:solidFill>
              </a:rPr>
              <a:t>engine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>
                <a:solidFill>
                  <a:schemeClr val="bg1"/>
                </a:solidFill>
              </a:rPr>
              <a:t>Secure, real-time data </a:t>
            </a:r>
            <a:r>
              <a:rPr lang="pt-PT" sz="2000" dirty="0" err="1">
                <a:solidFill>
                  <a:schemeClr val="bg1"/>
                </a:solidFill>
              </a:rPr>
              <a:t>retrieval</a:t>
            </a:r>
            <a:endParaRPr lang="pt-PT" sz="20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2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A26B7-01DF-E64A-AAF2-CA1C82A24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9A8AE683-75EF-A1DC-93BC-4BA7D48E2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672" y="2463874"/>
            <a:ext cx="808016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Understand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how</a:t>
            </a:r>
            <a:r>
              <a:rPr lang="pt-PT" altLang="pt-PT" sz="2400" dirty="0">
                <a:solidFill>
                  <a:schemeClr val="bg1"/>
                </a:solidFill>
              </a:rPr>
              <a:t> AI can </a:t>
            </a:r>
            <a:r>
              <a:rPr lang="pt-PT" altLang="pt-PT" sz="2400" dirty="0" err="1">
                <a:solidFill>
                  <a:schemeClr val="bg1"/>
                </a:solidFill>
              </a:rPr>
              <a:t>bring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value</a:t>
            </a:r>
            <a:r>
              <a:rPr lang="pt-PT" altLang="pt-PT" sz="2400" dirty="0">
                <a:solidFill>
                  <a:schemeClr val="bg1"/>
                </a:solidFill>
              </a:rPr>
              <a:t> to EBP </a:t>
            </a:r>
            <a:r>
              <a:rPr lang="pt-PT" altLang="pt-PT" sz="2400" dirty="0" err="1">
                <a:solidFill>
                  <a:schemeClr val="bg1"/>
                </a:solidFill>
              </a:rPr>
              <a:t>products</a:t>
            </a:r>
            <a:r>
              <a:rPr lang="pt-PT" altLang="pt-PT" sz="2400" dirty="0">
                <a:solidFill>
                  <a:schemeClr val="bg1"/>
                </a:solidFill>
              </a:rPr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Discover</a:t>
            </a:r>
            <a:r>
              <a:rPr lang="pt-PT" altLang="pt-PT" sz="2400" dirty="0">
                <a:solidFill>
                  <a:schemeClr val="bg1"/>
                </a:solidFill>
              </a:rPr>
              <a:t> real use cases </a:t>
            </a:r>
            <a:r>
              <a:rPr lang="pt-PT" altLang="pt-PT" sz="2400" dirty="0" err="1">
                <a:solidFill>
                  <a:schemeClr val="bg1"/>
                </a:solidFill>
              </a:rPr>
              <a:t>and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how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they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work</a:t>
            </a:r>
            <a:r>
              <a:rPr lang="pt-PT" altLang="pt-PT" sz="2400" dirty="0">
                <a:solidFill>
                  <a:schemeClr val="bg1"/>
                </a:solidFill>
              </a:rPr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Identify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opportunities</a:t>
            </a:r>
            <a:r>
              <a:rPr lang="pt-PT" altLang="pt-PT" sz="2400" dirty="0">
                <a:solidFill>
                  <a:schemeClr val="bg1"/>
                </a:solidFill>
              </a:rPr>
              <a:t> for </a:t>
            </a:r>
            <a:r>
              <a:rPr lang="pt-PT" altLang="pt-PT" sz="2400" dirty="0" err="1">
                <a:solidFill>
                  <a:schemeClr val="bg1"/>
                </a:solidFill>
              </a:rPr>
              <a:t>experimentation</a:t>
            </a:r>
            <a:r>
              <a:rPr lang="pt-PT" altLang="pt-PT" sz="2400" dirty="0">
                <a:solidFill>
                  <a:schemeClr val="bg1"/>
                </a:solidFill>
              </a:rPr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600" dirty="0">
              <a:solidFill>
                <a:schemeClr val="bg1"/>
              </a:solidFill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400" dirty="0" err="1">
                <a:solidFill>
                  <a:schemeClr val="bg1"/>
                </a:solidFill>
              </a:rPr>
              <a:t>This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session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is</a:t>
            </a:r>
            <a:r>
              <a:rPr lang="pt-PT" altLang="pt-PT" sz="2400" dirty="0">
                <a:solidFill>
                  <a:schemeClr val="bg1"/>
                </a:solidFill>
              </a:rPr>
              <a:t> </a:t>
            </a:r>
            <a:r>
              <a:rPr lang="pt-PT" altLang="pt-PT" sz="2400" dirty="0" err="1">
                <a:solidFill>
                  <a:schemeClr val="bg1"/>
                </a:solidFill>
              </a:rPr>
              <a:t>collaborative</a:t>
            </a:r>
            <a:r>
              <a:rPr lang="pt-PT" altLang="pt-PT" sz="2400" dirty="0">
                <a:solidFill>
                  <a:schemeClr val="bg1"/>
                </a:solidFill>
              </a:rPr>
              <a:t> — </a:t>
            </a:r>
            <a:r>
              <a:rPr lang="pt-PT" altLang="pt-PT" sz="2400" dirty="0" err="1">
                <a:solidFill>
                  <a:schemeClr val="bg1"/>
                </a:solidFill>
              </a:rPr>
              <a:t>questions</a:t>
            </a:r>
            <a:r>
              <a:rPr lang="pt-PT" altLang="pt-PT" sz="2400" dirty="0">
                <a:solidFill>
                  <a:schemeClr val="bg1"/>
                </a:solidFill>
              </a:rPr>
              <a:t> are </a:t>
            </a:r>
            <a:r>
              <a:rPr lang="pt-PT" altLang="pt-PT" sz="2400" dirty="0" err="1">
                <a:solidFill>
                  <a:schemeClr val="bg1"/>
                </a:solidFill>
              </a:rPr>
              <a:t>welcome</a:t>
            </a:r>
            <a:r>
              <a:rPr lang="pt-PT" altLang="pt-PT" sz="2400" dirty="0">
                <a:solidFill>
                  <a:schemeClr val="bg1"/>
                </a:solidFill>
              </a:rPr>
              <a:t> !</a:t>
            </a: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97CFB-4166-E885-D21B-2F1839BCF7F9}"/>
              </a:ext>
            </a:extLst>
          </p:cNvPr>
          <p:cNvSpPr txBox="1"/>
          <p:nvPr/>
        </p:nvSpPr>
        <p:spPr>
          <a:xfrm>
            <a:off x="2793408" y="764704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dirty="0" err="1">
                <a:solidFill>
                  <a:schemeClr val="accent1"/>
                </a:solidFill>
              </a:rPr>
              <a:t>Welcome</a:t>
            </a:r>
            <a:r>
              <a:rPr lang="pt-PT" sz="3600" b="1" dirty="0">
                <a:solidFill>
                  <a:schemeClr val="accent1"/>
                </a:solidFill>
              </a:rPr>
              <a:t> &amp; Workshop </a:t>
            </a:r>
            <a:r>
              <a:rPr lang="pt-PT" sz="3600" b="1" dirty="0" err="1">
                <a:solidFill>
                  <a:schemeClr val="accent1"/>
                </a:solidFill>
              </a:rPr>
              <a:t>Objectives</a:t>
            </a:r>
            <a:endParaRPr lang="fr-FR" sz="3600" b="1" dirty="0">
              <a:solidFill>
                <a:schemeClr val="accent1"/>
              </a:solidFill>
            </a:endParaRPr>
          </a:p>
        </p:txBody>
      </p:sp>
      <p:pic>
        <p:nvPicPr>
          <p:cNvPr id="14" name="Graphique 109">
            <a:extLst>
              <a:ext uri="{FF2B5EF4-FFF2-40B4-BE49-F238E27FC236}">
                <a16:creationId xmlns:a16="http://schemas.microsoft.com/office/drawing/2014/main" id="{B41D682E-ACE8-8B29-B730-38543EA2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376" y="4509120"/>
            <a:ext cx="2526806" cy="17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993B-2A84-FA5B-1D5A-E5233B2D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30A4C-58EF-616E-6914-25EF71E358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47A7133-361F-EC62-D5A9-2BC26AC2B18C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A0B811F7-4D0A-C701-8E8C-D6A7839022B4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0614CA24-B991-FA2C-B302-07BA9A89B863}"/>
              </a:ext>
            </a:extLst>
          </p:cNvPr>
          <p:cNvSpPr txBox="1"/>
          <p:nvPr/>
        </p:nvSpPr>
        <p:spPr>
          <a:xfrm>
            <a:off x="623392" y="1422068"/>
            <a:ext cx="16561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Cash </a:t>
            </a:r>
            <a:r>
              <a:rPr lang="pt-PT" sz="1600" b="1" dirty="0" err="1">
                <a:solidFill>
                  <a:schemeClr val="bg1"/>
                </a:solidFill>
              </a:rPr>
              <a:t>Flow</a:t>
            </a:r>
            <a:r>
              <a:rPr lang="pt-PT" sz="1600" b="1" dirty="0">
                <a:solidFill>
                  <a:schemeClr val="bg1"/>
                </a:solidFill>
              </a:rPr>
              <a:t> </a:t>
            </a:r>
            <a:r>
              <a:rPr lang="pt-PT" sz="1600" b="1" dirty="0" err="1">
                <a:solidFill>
                  <a:schemeClr val="bg1"/>
                </a:solidFill>
              </a:rPr>
              <a:t>Forecasting</a:t>
            </a:r>
            <a:endParaRPr lang="pt-PT" sz="1600" dirty="0">
              <a:solidFill>
                <a:schemeClr val="bg1"/>
              </a:solidFill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0BDDA8C1-C18A-BA95-B4B8-A989DE6D1737}"/>
              </a:ext>
            </a:extLst>
          </p:cNvPr>
          <p:cNvSpPr txBox="1"/>
          <p:nvPr/>
        </p:nvSpPr>
        <p:spPr>
          <a:xfrm>
            <a:off x="3414110" y="786873"/>
            <a:ext cx="8154498" cy="5539978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>
              <a:buClr>
                <a:schemeClr val="tx1"/>
              </a:buClr>
            </a:pPr>
            <a:endParaRPr lang="pt-PT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Forecasts upcoming cash positions using historical financial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Incorporates invoices, bank activity, and due dates to produce future projections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Supports short to medium-term planning (30/60/90 days)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Enables early warning for liquidity risks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Built using time series models (</a:t>
            </a:r>
            <a:r>
              <a:rPr lang="pt-PT" sz="2400" dirty="0">
                <a:solidFill>
                  <a:schemeClr val="bg1"/>
                </a:solidFill>
              </a:rPr>
              <a:t>LSTM)</a:t>
            </a:r>
            <a:r>
              <a:rPr lang="en-US" sz="2400" dirty="0">
                <a:solidFill>
                  <a:schemeClr val="bg1"/>
                </a:solidFill>
              </a:rPr>
              <a:t> that learn transaction patterns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9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8AADD-4F5B-058A-5F0A-729F14E67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B147267-4DE5-55EC-A0CC-494B44BBF4D2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E59AFE74-1FBD-3952-1ABC-91B78545CA70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8B59EF69-0548-9A12-61B0-D3CC61CAC1A3}"/>
              </a:ext>
            </a:extLst>
          </p:cNvPr>
          <p:cNvSpPr txBox="1"/>
          <p:nvPr/>
        </p:nvSpPr>
        <p:spPr>
          <a:xfrm>
            <a:off x="623392" y="1422068"/>
            <a:ext cx="1656184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</a:rPr>
              <a:t>Intelligent</a:t>
            </a:r>
            <a:r>
              <a:rPr lang="pt-PT" sz="1600" b="1" dirty="0">
                <a:solidFill>
                  <a:schemeClr val="bg1"/>
                </a:solidFill>
              </a:rPr>
              <a:t> </a:t>
            </a:r>
            <a:r>
              <a:rPr lang="pt-PT" sz="1600" b="1" dirty="0" err="1">
                <a:solidFill>
                  <a:schemeClr val="bg1"/>
                </a:solidFill>
              </a:rPr>
              <a:t>Expense</a:t>
            </a:r>
            <a:r>
              <a:rPr lang="pt-PT" sz="1600" b="1" dirty="0">
                <a:solidFill>
                  <a:schemeClr val="bg1"/>
                </a:solidFill>
              </a:rPr>
              <a:t> </a:t>
            </a:r>
            <a:r>
              <a:rPr lang="pt-PT" sz="1600" b="1" dirty="0" err="1">
                <a:solidFill>
                  <a:schemeClr val="bg1"/>
                </a:solidFill>
              </a:rPr>
              <a:t>Categorization</a:t>
            </a:r>
            <a:endParaRPr lang="pt-PT" sz="1600" dirty="0">
              <a:solidFill>
                <a:schemeClr val="bg1"/>
              </a:solidFill>
            </a:endParaRPr>
          </a:p>
        </p:txBody>
      </p:sp>
      <p:pic>
        <p:nvPicPr>
          <p:cNvPr id="10" name="Graphique 31">
            <a:extLst>
              <a:ext uri="{FF2B5EF4-FFF2-40B4-BE49-F238E27FC236}">
                <a16:creationId xmlns:a16="http://schemas.microsoft.com/office/drawing/2014/main" id="{15B28382-8A28-C0F3-A23D-3A7EE9940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51" y="4322065"/>
            <a:ext cx="1202608" cy="2535935"/>
          </a:xfrm>
          <a:prstGeom prst="rect">
            <a:avLst/>
          </a:prstGeom>
        </p:spPr>
      </p:pic>
      <p:sp>
        <p:nvSpPr>
          <p:cNvPr id="15" name="ZoneTexte 9">
            <a:extLst>
              <a:ext uri="{FF2B5EF4-FFF2-40B4-BE49-F238E27FC236}">
                <a16:creationId xmlns:a16="http://schemas.microsoft.com/office/drawing/2014/main" id="{93FC3A9D-C061-E8DE-6DB7-DFE5C058C37B}"/>
              </a:ext>
            </a:extLst>
          </p:cNvPr>
          <p:cNvSpPr txBox="1"/>
          <p:nvPr/>
        </p:nvSpPr>
        <p:spPr>
          <a:xfrm>
            <a:off x="3414110" y="1707444"/>
            <a:ext cx="8154498" cy="3698833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/>
              <a:t>Purpose: </a:t>
            </a:r>
            <a:r>
              <a:rPr lang="en-US" sz="2000" dirty="0">
                <a:solidFill>
                  <a:schemeClr val="bg1"/>
                </a:solidFill>
              </a:rPr>
              <a:t>Automatically suggest accounting categories for expenses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Benefits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Saves</a:t>
            </a:r>
            <a:r>
              <a:rPr lang="pt-PT" sz="2000" dirty="0">
                <a:solidFill>
                  <a:schemeClr val="bg1"/>
                </a:solidFill>
              </a:rPr>
              <a:t> time for </a:t>
            </a:r>
            <a:r>
              <a:rPr lang="pt-PT" sz="2000" dirty="0" err="1">
                <a:solidFill>
                  <a:schemeClr val="bg1"/>
                </a:solidFill>
              </a:rPr>
              <a:t>accountants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Reduces</a:t>
            </a:r>
            <a:r>
              <a:rPr lang="pt-PT" sz="2000" dirty="0">
                <a:solidFill>
                  <a:schemeClr val="bg1"/>
                </a:solidFill>
              </a:rPr>
              <a:t> manual </a:t>
            </a:r>
            <a:r>
              <a:rPr lang="pt-PT" sz="2000" dirty="0" err="1">
                <a:solidFill>
                  <a:schemeClr val="bg1"/>
                </a:solidFill>
              </a:rPr>
              <a:t>errors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Learns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from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user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corrections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Approach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Use of pre-trained embeddings for context understanding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Supervised classification model trained on existing labeled data</a:t>
            </a:r>
            <a:endParaRPr lang="pt-P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6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0CC1B-0F2C-520B-AA91-4A8953D4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C8F46AD-C3A7-1A8D-FA1E-F2680DE01A15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001D1F0E-4FC8-02FA-EE5E-5B4233DB5724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E4D62813-966D-1746-D045-448117E6759B}"/>
              </a:ext>
            </a:extLst>
          </p:cNvPr>
          <p:cNvSpPr txBox="1"/>
          <p:nvPr/>
        </p:nvSpPr>
        <p:spPr>
          <a:xfrm>
            <a:off x="623392" y="1422068"/>
            <a:ext cx="1656184" cy="60997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PT" sz="1800" b="1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Reconciliation</a:t>
            </a:r>
            <a:r>
              <a:rPr lang="pt-PT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Assistance</a:t>
            </a:r>
            <a:endParaRPr lang="pt-PT" sz="18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" name="Graphique 31">
            <a:extLst>
              <a:ext uri="{FF2B5EF4-FFF2-40B4-BE49-F238E27FC236}">
                <a16:creationId xmlns:a16="http://schemas.microsoft.com/office/drawing/2014/main" id="{93575863-EB1A-1B03-34C8-731FE5C5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51" y="4322065"/>
            <a:ext cx="1202608" cy="2535935"/>
          </a:xfrm>
          <a:prstGeom prst="rect">
            <a:avLst/>
          </a:prstGeom>
        </p:spPr>
      </p:pic>
      <p:sp>
        <p:nvSpPr>
          <p:cNvPr id="15" name="ZoneTexte 9">
            <a:extLst>
              <a:ext uri="{FF2B5EF4-FFF2-40B4-BE49-F238E27FC236}">
                <a16:creationId xmlns:a16="http://schemas.microsoft.com/office/drawing/2014/main" id="{10B17C79-7BEE-7572-D802-A124FB9C4BE5}"/>
              </a:ext>
            </a:extLst>
          </p:cNvPr>
          <p:cNvSpPr txBox="1"/>
          <p:nvPr/>
        </p:nvSpPr>
        <p:spPr>
          <a:xfrm>
            <a:off x="3414110" y="1353501"/>
            <a:ext cx="8154498" cy="4406719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/>
              <a:t>Purpose: </a:t>
            </a:r>
            <a:r>
              <a:rPr lang="en-US" sz="2000" dirty="0">
                <a:solidFill>
                  <a:schemeClr val="bg1"/>
                </a:solidFill>
              </a:rPr>
              <a:t>Facilitate the reconciliation process of bank transactions and invoices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Benefits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Increases</a:t>
            </a:r>
            <a:r>
              <a:rPr lang="pt-PT" sz="2000" dirty="0">
                <a:solidFill>
                  <a:schemeClr val="bg1"/>
                </a:solidFill>
              </a:rPr>
              <a:t> speed </a:t>
            </a:r>
            <a:r>
              <a:rPr lang="pt-PT" sz="2000" dirty="0" err="1">
                <a:solidFill>
                  <a:schemeClr val="bg1"/>
                </a:solidFill>
              </a:rPr>
              <a:t>and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reliability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>
                <a:solidFill>
                  <a:schemeClr val="bg1"/>
                </a:solidFill>
              </a:rPr>
              <a:t>Minimizes manual </a:t>
            </a:r>
            <a:r>
              <a:rPr lang="pt-PT" sz="2000" dirty="0" err="1">
                <a:solidFill>
                  <a:schemeClr val="bg1"/>
                </a:solidFill>
              </a:rPr>
              <a:t>matching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errors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Helps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detect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anomalies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Method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Compare amount, date, third-party name, and other metadata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Use similarity scoring and rule-based filters to suggest reconciliations</a:t>
            </a:r>
            <a:endParaRPr lang="pt-P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1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EB67B-F349-980C-C7BF-6D6DFD8E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12DF5BB9-8ED2-C7CC-8737-70C1396792FE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B79624E9-C20C-E739-2A83-8DB606BC4349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3082B205-2EBF-4239-6028-D22F62168227}"/>
              </a:ext>
            </a:extLst>
          </p:cNvPr>
          <p:cNvSpPr txBox="1"/>
          <p:nvPr/>
        </p:nvSpPr>
        <p:spPr>
          <a:xfrm>
            <a:off x="623392" y="1422068"/>
            <a:ext cx="1656184" cy="60997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PT" sz="1800" b="1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Smart</a:t>
            </a:r>
            <a:r>
              <a:rPr lang="pt-PT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Dashboards</a:t>
            </a:r>
            <a:endParaRPr lang="pt-PT" sz="1800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" name="Graphique 31">
            <a:extLst>
              <a:ext uri="{FF2B5EF4-FFF2-40B4-BE49-F238E27FC236}">
                <a16:creationId xmlns:a16="http://schemas.microsoft.com/office/drawing/2014/main" id="{6E5F88A7-68AE-9B52-B9EA-6CDC16098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51" y="4322065"/>
            <a:ext cx="1202608" cy="2535935"/>
          </a:xfrm>
          <a:prstGeom prst="rect">
            <a:avLst/>
          </a:prstGeom>
        </p:spPr>
      </p:pic>
      <p:sp>
        <p:nvSpPr>
          <p:cNvPr id="15" name="ZoneTexte 9">
            <a:extLst>
              <a:ext uri="{FF2B5EF4-FFF2-40B4-BE49-F238E27FC236}">
                <a16:creationId xmlns:a16="http://schemas.microsoft.com/office/drawing/2014/main" id="{A75D271E-359A-DBA3-E8B5-EC67983E5498}"/>
              </a:ext>
            </a:extLst>
          </p:cNvPr>
          <p:cNvSpPr txBox="1"/>
          <p:nvPr/>
        </p:nvSpPr>
        <p:spPr>
          <a:xfrm>
            <a:off x="3414110" y="807198"/>
            <a:ext cx="8154498" cy="5499326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/>
              <a:t>Purpose: </a:t>
            </a:r>
            <a:r>
              <a:rPr lang="en-US" sz="2000" dirty="0">
                <a:solidFill>
                  <a:schemeClr val="bg1"/>
                </a:solidFill>
              </a:rPr>
              <a:t>Automatically generate useful reports without prior configuration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Examples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"Show my profit &amp; loss over the past 6 months"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>
                <a:solidFill>
                  <a:schemeClr val="bg1"/>
                </a:solidFill>
              </a:rPr>
              <a:t>"Compare sales </a:t>
            </a:r>
            <a:r>
              <a:rPr lang="pt-PT" sz="2000" dirty="0" err="1">
                <a:solidFill>
                  <a:schemeClr val="bg1"/>
                </a:solidFill>
              </a:rPr>
              <a:t>across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regions</a:t>
            </a:r>
            <a:r>
              <a:rPr lang="pt-PT" sz="2000" dirty="0">
                <a:solidFill>
                  <a:schemeClr val="bg1"/>
                </a:solidFill>
              </a:rPr>
              <a:t>"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Benefits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Empower users to analyze without BI knowledge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Immediate</a:t>
            </a:r>
            <a:r>
              <a:rPr lang="pt-PT" sz="2000" dirty="0">
                <a:solidFill>
                  <a:schemeClr val="bg1"/>
                </a:solidFill>
              </a:rPr>
              <a:t> business insight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pt-PT" sz="2000" dirty="0" err="1">
                <a:solidFill>
                  <a:schemeClr val="bg1"/>
                </a:solidFill>
              </a:rPr>
              <a:t>Adaptive</a:t>
            </a:r>
            <a:r>
              <a:rPr lang="pt-PT" sz="2000" dirty="0">
                <a:solidFill>
                  <a:schemeClr val="bg1"/>
                </a:solidFill>
              </a:rPr>
              <a:t> to </a:t>
            </a:r>
            <a:r>
              <a:rPr lang="pt-PT" sz="2000" dirty="0" err="1">
                <a:solidFill>
                  <a:schemeClr val="bg1"/>
                </a:solidFill>
              </a:rPr>
              <a:t>user</a:t>
            </a:r>
            <a:r>
              <a:rPr lang="pt-PT" sz="2000" dirty="0">
                <a:solidFill>
                  <a:schemeClr val="bg1"/>
                </a:solidFill>
              </a:rPr>
              <a:t> </a:t>
            </a:r>
            <a:r>
              <a:rPr lang="pt-PT" sz="2000" dirty="0" err="1">
                <a:solidFill>
                  <a:schemeClr val="bg1"/>
                </a:solidFill>
              </a:rPr>
              <a:t>queries</a:t>
            </a:r>
            <a:endParaRPr lang="pt-PT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2000" b="1" dirty="0" err="1"/>
              <a:t>Requirements</a:t>
            </a:r>
            <a:r>
              <a:rPr lang="pt-PT" sz="2000" b="1" dirty="0"/>
              <a:t>: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Structured, up-to-date accounting data</a:t>
            </a:r>
            <a:endParaRPr lang="pt-PT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Template-based or AI-generated visualizations</a:t>
            </a:r>
            <a:endParaRPr lang="pt-P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0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que 48">
            <a:extLst>
              <a:ext uri="{FF2B5EF4-FFF2-40B4-BE49-F238E27FC236}">
                <a16:creationId xmlns:a16="http://schemas.microsoft.com/office/drawing/2014/main" id="{036102A2-3265-0C39-9D23-DE6BE319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54" y="817959"/>
            <a:ext cx="11391900" cy="6067425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333C93D-2D8D-6748-854A-558D410668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Confidentiality level | MM/DD/YYYY | Presenter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D345F1-DCFF-C192-1CE9-EE6629527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F1AB286-AA4F-8994-5713-1ED842ECFB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b="1" dirty="0"/>
              <a:t>What an AI Project Looks Like</a:t>
            </a:r>
            <a:endParaRPr lang="en-US" dirty="0"/>
          </a:p>
          <a:p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ECBF0A1-8665-DDE4-79C5-416191E30CD2}"/>
              </a:ext>
            </a:extLst>
          </p:cNvPr>
          <p:cNvSpPr/>
          <p:nvPr/>
        </p:nvSpPr>
        <p:spPr>
          <a:xfrm>
            <a:off x="1445393" y="4642507"/>
            <a:ext cx="372222" cy="3722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D57C61-628F-A018-3F99-2804CB7A49EA}"/>
              </a:ext>
            </a:extLst>
          </p:cNvPr>
          <p:cNvSpPr/>
          <p:nvPr/>
        </p:nvSpPr>
        <p:spPr>
          <a:xfrm>
            <a:off x="3128363" y="5276801"/>
            <a:ext cx="372222" cy="3722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1096DA9-B27F-527E-EE0B-EA985CED9A24}"/>
              </a:ext>
            </a:extLst>
          </p:cNvPr>
          <p:cNvSpPr/>
          <p:nvPr/>
        </p:nvSpPr>
        <p:spPr>
          <a:xfrm>
            <a:off x="9635218" y="3527909"/>
            <a:ext cx="372222" cy="3722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DA0960C-4757-1789-5FC4-71E0FF077AC5}"/>
              </a:ext>
            </a:extLst>
          </p:cNvPr>
          <p:cNvSpPr/>
          <p:nvPr/>
        </p:nvSpPr>
        <p:spPr>
          <a:xfrm>
            <a:off x="7669642" y="4640886"/>
            <a:ext cx="372222" cy="3722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956AB-B3B9-CCF1-030D-BD9DD87DBD80}"/>
              </a:ext>
            </a:extLst>
          </p:cNvPr>
          <p:cNvSpPr/>
          <p:nvPr/>
        </p:nvSpPr>
        <p:spPr>
          <a:xfrm>
            <a:off x="4433263" y="1922663"/>
            <a:ext cx="372222" cy="3722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3CC3ED7-0D3B-1293-B472-F7AD2B5B327E}"/>
              </a:ext>
            </a:extLst>
          </p:cNvPr>
          <p:cNvSpPr/>
          <p:nvPr/>
        </p:nvSpPr>
        <p:spPr>
          <a:xfrm>
            <a:off x="8406258" y="2535815"/>
            <a:ext cx="372222" cy="3722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A64C8A9-7C32-F53E-2DFA-7788B6CCCDEE}"/>
              </a:ext>
            </a:extLst>
          </p:cNvPr>
          <p:cNvGrpSpPr/>
          <p:nvPr/>
        </p:nvGrpSpPr>
        <p:grpSpPr>
          <a:xfrm>
            <a:off x="1343471" y="3101433"/>
            <a:ext cx="2787264" cy="1376241"/>
            <a:chOff x="1703511" y="2838483"/>
            <a:chExt cx="2787264" cy="1398746"/>
          </a:xfrm>
          <a:effectLst>
            <a:outerShdw blurRad="254000" dist="165100" dir="2700000" sx="96000" sy="96000" algn="tl" rotWithShape="0">
              <a:prstClr val="black">
                <a:alpha val="54000"/>
              </a:prstClr>
            </a:outerShdw>
          </a:effectLst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F36B9C0C-3169-89D5-1626-73AFDF477C98}"/>
                </a:ext>
              </a:extLst>
            </p:cNvPr>
            <p:cNvSpPr/>
            <p:nvPr/>
          </p:nvSpPr>
          <p:spPr>
            <a:xfrm>
              <a:off x="1703511" y="2838483"/>
              <a:ext cx="2787264" cy="1296144"/>
            </a:xfrm>
            <a:prstGeom prst="roundRect">
              <a:avLst>
                <a:gd name="adj" fmla="val 5353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Triangle isocèle 4">
              <a:extLst>
                <a:ext uri="{FF2B5EF4-FFF2-40B4-BE49-F238E27FC236}">
                  <a16:creationId xmlns:a16="http://schemas.microsoft.com/office/drawing/2014/main" id="{914BE4B8-DF82-E468-2E05-30538CA98123}"/>
                </a:ext>
              </a:extLst>
            </p:cNvPr>
            <p:cNvSpPr/>
            <p:nvPr/>
          </p:nvSpPr>
          <p:spPr>
            <a:xfrm rot="10800000">
              <a:off x="1919536" y="4134627"/>
              <a:ext cx="144016" cy="10260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9B4D97A-58C5-62D0-1BD6-D3FE77C63D9F}"/>
              </a:ext>
            </a:extLst>
          </p:cNvPr>
          <p:cNvGrpSpPr/>
          <p:nvPr/>
        </p:nvGrpSpPr>
        <p:grpSpPr>
          <a:xfrm rot="10800000" flipH="1" flipV="1">
            <a:off x="8911845" y="1806478"/>
            <a:ext cx="2670405" cy="1124692"/>
            <a:chOff x="1605897" y="2494417"/>
            <a:chExt cx="2670405" cy="1640210"/>
          </a:xfrm>
          <a:effectLst>
            <a:outerShdw blurRad="254000" dist="165100" dir="2700000" sx="96000" sy="96000" algn="tl" rotWithShape="0">
              <a:prstClr val="black">
                <a:alpha val="64000"/>
              </a:prstClr>
            </a:outerShdw>
          </a:effectLst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D46269E5-88E4-ED80-F62D-6A3D0ED3A695}"/>
                </a:ext>
              </a:extLst>
            </p:cNvPr>
            <p:cNvSpPr/>
            <p:nvPr/>
          </p:nvSpPr>
          <p:spPr>
            <a:xfrm>
              <a:off x="1703512" y="2494417"/>
              <a:ext cx="2572790" cy="1640210"/>
            </a:xfrm>
            <a:prstGeom prst="roundRect">
              <a:avLst>
                <a:gd name="adj" fmla="val 5353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F64E7C61-48C7-24A9-018B-958C27A995B4}"/>
                </a:ext>
              </a:extLst>
            </p:cNvPr>
            <p:cNvSpPr/>
            <p:nvPr/>
          </p:nvSpPr>
          <p:spPr>
            <a:xfrm rot="16200000">
              <a:off x="1585190" y="3771368"/>
              <a:ext cx="144016" cy="10260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6E74DAD-F872-6175-1603-511A77296B72}"/>
              </a:ext>
            </a:extLst>
          </p:cNvPr>
          <p:cNvGrpSpPr/>
          <p:nvPr/>
        </p:nvGrpSpPr>
        <p:grpSpPr>
          <a:xfrm rot="10800000" flipH="1">
            <a:off x="9143465" y="4066675"/>
            <a:ext cx="2572790" cy="1009608"/>
            <a:chOff x="1703512" y="3302735"/>
            <a:chExt cx="2572790" cy="934494"/>
          </a:xfrm>
          <a:effectLst>
            <a:outerShdw blurRad="254000" dist="165100" dir="2700000" sx="96000" sy="96000" algn="tl" rotWithShape="0">
              <a:prstClr val="black">
                <a:alpha val="54000"/>
              </a:prstClr>
            </a:outerShdw>
          </a:effectLst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615A25EA-09AE-7044-08AE-946FD86CE6C5}"/>
                </a:ext>
              </a:extLst>
            </p:cNvPr>
            <p:cNvSpPr/>
            <p:nvPr/>
          </p:nvSpPr>
          <p:spPr>
            <a:xfrm>
              <a:off x="1703512" y="3302735"/>
              <a:ext cx="2572790" cy="831892"/>
            </a:xfrm>
            <a:prstGeom prst="roundRect">
              <a:avLst>
                <a:gd name="adj" fmla="val 5353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Triangle isocèle 23">
              <a:extLst>
                <a:ext uri="{FF2B5EF4-FFF2-40B4-BE49-F238E27FC236}">
                  <a16:creationId xmlns:a16="http://schemas.microsoft.com/office/drawing/2014/main" id="{F5AD9F6E-6201-53A7-0FC1-EA28690BBCEF}"/>
                </a:ext>
              </a:extLst>
            </p:cNvPr>
            <p:cNvSpPr/>
            <p:nvPr/>
          </p:nvSpPr>
          <p:spPr>
            <a:xfrm rot="10800000">
              <a:off x="2279545" y="4134627"/>
              <a:ext cx="144016" cy="10260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8F7DACE-EDFB-686D-AC6B-5E7C64B7E5DD}"/>
              </a:ext>
            </a:extLst>
          </p:cNvPr>
          <p:cNvGrpSpPr/>
          <p:nvPr/>
        </p:nvGrpSpPr>
        <p:grpSpPr>
          <a:xfrm>
            <a:off x="4331342" y="438962"/>
            <a:ext cx="4212930" cy="1367515"/>
            <a:chOff x="1703512" y="3126615"/>
            <a:chExt cx="4212930" cy="1110614"/>
          </a:xfrm>
          <a:effectLst>
            <a:outerShdw blurRad="254000" dist="165100" dir="2700000" sx="96000" sy="96000" algn="tl" rotWithShape="0">
              <a:prstClr val="black">
                <a:alpha val="25000"/>
              </a:prstClr>
            </a:outerShdw>
          </a:effectLst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7DD3BEE-C1F1-4DE7-0368-92B6C824D59E}"/>
                </a:ext>
              </a:extLst>
            </p:cNvPr>
            <p:cNvSpPr/>
            <p:nvPr/>
          </p:nvSpPr>
          <p:spPr>
            <a:xfrm>
              <a:off x="1703512" y="3126615"/>
              <a:ext cx="4212930" cy="1008011"/>
            </a:xfrm>
            <a:prstGeom prst="roundRect">
              <a:avLst>
                <a:gd name="adj" fmla="val 5353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Triangle isocèle 26">
              <a:extLst>
                <a:ext uri="{FF2B5EF4-FFF2-40B4-BE49-F238E27FC236}">
                  <a16:creationId xmlns:a16="http://schemas.microsoft.com/office/drawing/2014/main" id="{AF6922E7-C984-95D1-4C3A-1BA2C93AE2A7}"/>
                </a:ext>
              </a:extLst>
            </p:cNvPr>
            <p:cNvSpPr/>
            <p:nvPr/>
          </p:nvSpPr>
          <p:spPr>
            <a:xfrm rot="10800000">
              <a:off x="1919536" y="4134627"/>
              <a:ext cx="144016" cy="10260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38457B1-591E-117F-E82E-98356511361E}"/>
              </a:ext>
            </a:extLst>
          </p:cNvPr>
          <p:cNvGrpSpPr/>
          <p:nvPr/>
        </p:nvGrpSpPr>
        <p:grpSpPr>
          <a:xfrm rot="10800000" flipH="1">
            <a:off x="3683064" y="5147192"/>
            <a:ext cx="1855913" cy="1018514"/>
            <a:chOff x="1940243" y="3368992"/>
            <a:chExt cx="1855913" cy="1316718"/>
          </a:xfrm>
          <a:effectLst>
            <a:outerShdw blurRad="254000" dist="165100" dir="2700000" sx="96000" sy="96000" algn="tl" rotWithShape="0">
              <a:prstClr val="black">
                <a:alpha val="54000"/>
              </a:prstClr>
            </a:outerShdw>
          </a:effectLst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D6090DA-1172-C2E4-4F3C-F86327E6648C}"/>
                </a:ext>
              </a:extLst>
            </p:cNvPr>
            <p:cNvSpPr/>
            <p:nvPr/>
          </p:nvSpPr>
          <p:spPr>
            <a:xfrm>
              <a:off x="2033663" y="3368992"/>
              <a:ext cx="1762493" cy="1316718"/>
            </a:xfrm>
            <a:prstGeom prst="roundRect">
              <a:avLst>
                <a:gd name="adj" fmla="val 5353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C729EA53-F085-722A-B6BC-D1F58DCE06B8}"/>
                </a:ext>
              </a:extLst>
            </p:cNvPr>
            <p:cNvSpPr/>
            <p:nvPr/>
          </p:nvSpPr>
          <p:spPr>
            <a:xfrm rot="16200000">
              <a:off x="1919536" y="4317392"/>
              <a:ext cx="144016" cy="102602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14AEC7B2-2B95-24C3-753B-C16D89069154}"/>
              </a:ext>
            </a:extLst>
          </p:cNvPr>
          <p:cNvSpPr txBox="1"/>
          <p:nvPr/>
        </p:nvSpPr>
        <p:spPr>
          <a:xfrm>
            <a:off x="1539716" y="3432628"/>
            <a:ext cx="2394774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Data </a:t>
            </a:r>
            <a:r>
              <a:rPr lang="pt-PT" b="1" dirty="0" err="1">
                <a:solidFill>
                  <a:schemeClr val="bg1"/>
                </a:solidFill>
              </a:rPr>
              <a:t>collection</a:t>
            </a:r>
            <a:r>
              <a:rPr lang="pt-PT" b="1" dirty="0">
                <a:solidFill>
                  <a:schemeClr val="bg1"/>
                </a:solidFill>
              </a:rPr>
              <a:t> &amp; </a:t>
            </a:r>
            <a:r>
              <a:rPr lang="pt-PT" b="1" dirty="0" err="1">
                <a:solidFill>
                  <a:schemeClr val="bg1"/>
                </a:solidFill>
              </a:rPr>
              <a:t>exploration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C82809-00F5-3FE2-FD81-BAA82DF62984}"/>
              </a:ext>
            </a:extLst>
          </p:cNvPr>
          <p:cNvSpPr txBox="1"/>
          <p:nvPr/>
        </p:nvSpPr>
        <p:spPr>
          <a:xfrm>
            <a:off x="9428145" y="4399219"/>
            <a:ext cx="2121325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</a:rPr>
              <a:t>Modeling</a:t>
            </a:r>
            <a:r>
              <a:rPr lang="pt-PT" b="1" dirty="0">
                <a:solidFill>
                  <a:schemeClr val="bg1"/>
                </a:solidFill>
              </a:rPr>
              <a:t> &amp; </a:t>
            </a:r>
            <a:r>
              <a:rPr lang="pt-PT" b="1" dirty="0" err="1">
                <a:solidFill>
                  <a:schemeClr val="bg1"/>
                </a:solidFill>
              </a:rPr>
              <a:t>validation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72C4A6B-C0D4-3FAC-FA4B-3764164A7B39}"/>
              </a:ext>
            </a:extLst>
          </p:cNvPr>
          <p:cNvSpPr txBox="1"/>
          <p:nvPr/>
        </p:nvSpPr>
        <p:spPr>
          <a:xfrm>
            <a:off x="9255207" y="2044921"/>
            <a:ext cx="2081296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</a:rPr>
              <a:t>Deployment</a:t>
            </a:r>
            <a:r>
              <a:rPr lang="pt-PT" b="1" dirty="0">
                <a:solidFill>
                  <a:schemeClr val="bg1"/>
                </a:solidFill>
              </a:rPr>
              <a:t> &amp; </a:t>
            </a:r>
            <a:r>
              <a:rPr lang="pt-PT" b="1" dirty="0" err="1">
                <a:solidFill>
                  <a:schemeClr val="bg1"/>
                </a:solidFill>
              </a:rPr>
              <a:t>integration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087F338-6366-19AB-3653-FB8529FEF8EF}"/>
              </a:ext>
            </a:extLst>
          </p:cNvPr>
          <p:cNvSpPr txBox="1"/>
          <p:nvPr/>
        </p:nvSpPr>
        <p:spPr>
          <a:xfrm>
            <a:off x="4436589" y="783361"/>
            <a:ext cx="3752938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</a:rPr>
              <a:t>Monitoring</a:t>
            </a:r>
            <a:r>
              <a:rPr lang="pt-PT" b="1" dirty="0">
                <a:solidFill>
                  <a:schemeClr val="bg1"/>
                </a:solidFill>
              </a:rPr>
              <a:t> / </a:t>
            </a:r>
            <a:r>
              <a:rPr lang="pt-PT" b="1" dirty="0" err="1">
                <a:solidFill>
                  <a:schemeClr val="bg1"/>
                </a:solidFill>
              </a:rPr>
              <a:t>continuous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improvement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6C743E2-F860-B91C-786A-D4A74EAFEBCA}"/>
              </a:ext>
            </a:extLst>
          </p:cNvPr>
          <p:cNvSpPr txBox="1"/>
          <p:nvPr/>
        </p:nvSpPr>
        <p:spPr>
          <a:xfrm>
            <a:off x="3879085" y="5323754"/>
            <a:ext cx="1659892" cy="60997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PT" sz="1800" b="1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Ideation</a:t>
            </a:r>
            <a:r>
              <a:rPr lang="pt-PT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/ </a:t>
            </a:r>
            <a:r>
              <a:rPr lang="pt-PT" sz="1800" b="1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Cadrage</a:t>
            </a:r>
            <a:endParaRPr lang="pt-PT" sz="18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89B6B986-C98C-E005-D4F3-D6D8A956ECB8}"/>
              </a:ext>
            </a:extLst>
          </p:cNvPr>
          <p:cNvSpPr/>
          <p:nvPr/>
        </p:nvSpPr>
        <p:spPr>
          <a:xfrm rot="5400000">
            <a:off x="11565459" y="741786"/>
            <a:ext cx="522450" cy="37213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27CC23F7-D9FF-5289-B6AA-36663D64B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10" y="2289802"/>
            <a:ext cx="1099866" cy="618235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57D5F50C-1BEA-5B65-7340-5E1C65684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794612" y="332318"/>
            <a:ext cx="1153549" cy="648410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783843F4-A5B1-6F7E-28F7-DF02887B9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7508" y="2926927"/>
            <a:ext cx="3656723" cy="18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5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91A0-564A-525C-AEED-BE357876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930567B8-BAB0-21DB-4E0E-C16147BA7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680" y="2420888"/>
            <a:ext cx="450636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</a:rPr>
              <a:t>Accuracy</a:t>
            </a:r>
            <a:r>
              <a:rPr lang="pt-PT" sz="2400" dirty="0">
                <a:solidFill>
                  <a:schemeClr val="bg1"/>
                </a:solidFill>
              </a:rPr>
              <a:t> / </a:t>
            </a:r>
            <a:r>
              <a:rPr lang="pt-PT" sz="2400" dirty="0" err="1">
                <a:solidFill>
                  <a:schemeClr val="bg1"/>
                </a:solidFill>
              </a:rPr>
              <a:t>precision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of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model</a:t>
            </a:r>
            <a:endParaRPr lang="pt-P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</a:rPr>
              <a:t>Time </a:t>
            </a:r>
            <a:r>
              <a:rPr lang="pt-PT" sz="2400" dirty="0" err="1">
                <a:solidFill>
                  <a:schemeClr val="bg1"/>
                </a:solidFill>
              </a:rPr>
              <a:t>saved</a:t>
            </a:r>
            <a:r>
              <a:rPr lang="pt-PT" sz="2400" dirty="0">
                <a:solidFill>
                  <a:schemeClr val="bg1"/>
                </a:solidFill>
              </a:rPr>
              <a:t> per </a:t>
            </a:r>
            <a:r>
              <a:rPr lang="pt-PT" sz="2400" dirty="0" err="1">
                <a:solidFill>
                  <a:schemeClr val="bg1"/>
                </a:solidFill>
              </a:rPr>
              <a:t>task</a:t>
            </a:r>
            <a:endParaRPr lang="pt-P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Reduction in </a:t>
            </a:r>
            <a:r>
              <a:rPr lang="fr-FR" sz="2400" dirty="0" err="1">
                <a:solidFill>
                  <a:schemeClr val="bg1"/>
                </a:solidFill>
              </a:rPr>
              <a:t>manual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steps</a:t>
            </a: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User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0FC18-EF64-DB90-85AD-BC88EDF445A0}"/>
              </a:ext>
            </a:extLst>
          </p:cNvPr>
          <p:cNvSpPr txBox="1"/>
          <p:nvPr/>
        </p:nvSpPr>
        <p:spPr>
          <a:xfrm>
            <a:off x="2793408" y="764704"/>
            <a:ext cx="6254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Evaluating AI Use Cases – Metrics</a:t>
            </a:r>
            <a:endParaRPr lang="fr-FR" sz="3600" b="1" dirty="0">
              <a:solidFill>
                <a:schemeClr val="accent1"/>
              </a:solidFill>
            </a:endParaRPr>
          </a:p>
        </p:txBody>
      </p:sp>
      <p:pic>
        <p:nvPicPr>
          <p:cNvPr id="2" name="Graphique 117">
            <a:extLst>
              <a:ext uri="{FF2B5EF4-FFF2-40B4-BE49-F238E27FC236}">
                <a16:creationId xmlns:a16="http://schemas.microsoft.com/office/drawing/2014/main" id="{EFEF3389-865F-6EFE-7B54-194F1B70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73" y="4531772"/>
            <a:ext cx="231890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5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èche : pentagone 14">
            <a:extLst>
              <a:ext uri="{FF2B5EF4-FFF2-40B4-BE49-F238E27FC236}">
                <a16:creationId xmlns:a16="http://schemas.microsoft.com/office/drawing/2014/main" id="{3DAF03A9-6B76-8F37-4D88-7721F0145C19}"/>
              </a:ext>
            </a:extLst>
          </p:cNvPr>
          <p:cNvSpPr/>
          <p:nvPr/>
        </p:nvSpPr>
        <p:spPr>
          <a:xfrm>
            <a:off x="8382492" y="3593608"/>
            <a:ext cx="2800587" cy="2088232"/>
          </a:xfrm>
          <a:prstGeom prst="homePlate">
            <a:avLst>
              <a:gd name="adj" fmla="val 2846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726B5DF6-3914-7D7B-9FC9-D5E8138F6B81}"/>
              </a:ext>
            </a:extLst>
          </p:cNvPr>
          <p:cNvSpPr/>
          <p:nvPr/>
        </p:nvSpPr>
        <p:spPr>
          <a:xfrm>
            <a:off x="6219457" y="3590990"/>
            <a:ext cx="2787055" cy="2088232"/>
          </a:xfrm>
          <a:prstGeom prst="homePlate">
            <a:avLst>
              <a:gd name="adj" fmla="val 28468"/>
            </a:avLst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92CEEB4A-DC67-2177-A989-6C51E514BC8A}"/>
              </a:ext>
            </a:extLst>
          </p:cNvPr>
          <p:cNvSpPr/>
          <p:nvPr/>
        </p:nvSpPr>
        <p:spPr>
          <a:xfrm>
            <a:off x="4163005" y="3588879"/>
            <a:ext cx="2827153" cy="2088232"/>
          </a:xfrm>
          <a:prstGeom prst="homePlate">
            <a:avLst>
              <a:gd name="adj" fmla="val 28468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42A265B9-5739-C805-9A3D-622B1E838FBC}"/>
              </a:ext>
            </a:extLst>
          </p:cNvPr>
          <p:cNvSpPr/>
          <p:nvPr/>
        </p:nvSpPr>
        <p:spPr>
          <a:xfrm>
            <a:off x="2099359" y="3593608"/>
            <a:ext cx="2800587" cy="2088232"/>
          </a:xfrm>
          <a:prstGeom prst="homePlate">
            <a:avLst>
              <a:gd name="adj" fmla="val 2846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D986E6CC-7B0A-FEA5-3735-CDC82BFFC498}"/>
              </a:ext>
            </a:extLst>
          </p:cNvPr>
          <p:cNvSpPr/>
          <p:nvPr/>
        </p:nvSpPr>
        <p:spPr>
          <a:xfrm>
            <a:off x="-4385" y="3590990"/>
            <a:ext cx="2704251" cy="2088232"/>
          </a:xfrm>
          <a:prstGeom prst="homePlate">
            <a:avLst>
              <a:gd name="adj" fmla="val 2846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469C843-4374-6CE0-8412-65F4638187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C2F28D-533C-A2E3-E10B-416C9F671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1CB15E-40FB-D418-3035-7F8CA66DF0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4198" y="353532"/>
            <a:ext cx="5742484" cy="1010960"/>
          </a:xfrm>
        </p:spPr>
        <p:txBody>
          <a:bodyPr/>
          <a:lstStyle/>
          <a:p>
            <a:pPr algn="ctr"/>
            <a:r>
              <a:rPr lang="pt-PT" b="1" dirty="0"/>
              <a:t>AI Pipeline &amp; </a:t>
            </a:r>
            <a:r>
              <a:rPr lang="pt-PT" b="1" dirty="0" err="1"/>
              <a:t>MLOps</a:t>
            </a:r>
            <a:endParaRPr lang="pt-PT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65B7EF-3307-B299-162B-0CD920FE9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8390" y="4466658"/>
            <a:ext cx="1828261" cy="328904"/>
          </a:xfrm>
        </p:spPr>
        <p:txBody>
          <a:bodyPr/>
          <a:lstStyle/>
          <a:p>
            <a:r>
              <a:rPr lang="pt-PT" sz="1800" dirty="0"/>
              <a:t>Data </a:t>
            </a:r>
            <a:r>
              <a:rPr lang="pt-PT" sz="1800" dirty="0" err="1"/>
              <a:t>Ingestion</a:t>
            </a:r>
            <a:endParaRPr lang="pt-PT" sz="1800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4944B1A-8B6E-8774-67EB-4F4902477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6173" y="4450672"/>
            <a:ext cx="1918478" cy="344889"/>
          </a:xfrm>
        </p:spPr>
        <p:txBody>
          <a:bodyPr/>
          <a:lstStyle/>
          <a:p>
            <a:pPr algn="ctr"/>
            <a:r>
              <a:rPr lang="pt-PT" sz="1800" dirty="0" err="1"/>
              <a:t>Cleaning</a:t>
            </a:r>
            <a:r>
              <a:rPr lang="pt-PT" sz="1800" dirty="0"/>
              <a:t>/</a:t>
            </a:r>
            <a:r>
              <a:rPr lang="pt-PT" sz="1800" dirty="0" err="1"/>
              <a:t>Preprocessing</a:t>
            </a:r>
            <a:r>
              <a:rPr lang="pt-PT" sz="1800" dirty="0"/>
              <a:t> 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DEC0700-F967-E258-7233-C82FA1271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4075" y="4458664"/>
            <a:ext cx="1606043" cy="336897"/>
          </a:xfrm>
        </p:spPr>
        <p:txBody>
          <a:bodyPr/>
          <a:lstStyle/>
          <a:p>
            <a:pPr algn="ctr"/>
            <a:r>
              <a:rPr lang="pt-PT" sz="1800" dirty="0" err="1"/>
              <a:t>Model</a:t>
            </a:r>
            <a:r>
              <a:rPr lang="pt-PT" sz="1800" dirty="0"/>
              <a:t> Training </a:t>
            </a:r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BAE4A2F-12B2-6C67-C67A-3A2519997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99359" y="5739289"/>
            <a:ext cx="2079921" cy="1118711"/>
          </a:xfrm>
        </p:spPr>
        <p:txBody>
          <a:bodyPr/>
          <a:lstStyle/>
          <a:p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24243B2-821A-7C28-C804-47A2EEA00438}"/>
              </a:ext>
            </a:extLst>
          </p:cNvPr>
          <p:cNvCxnSpPr>
            <a:cxnSpLocks/>
          </p:cNvCxnSpPr>
          <p:nvPr/>
        </p:nvCxnSpPr>
        <p:spPr>
          <a:xfrm flipV="1">
            <a:off x="1052788" y="2865198"/>
            <a:ext cx="13531" cy="7200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F549EF29-0936-B0FA-3F22-7B209FF02D04}"/>
              </a:ext>
            </a:extLst>
          </p:cNvPr>
          <p:cNvSpPr/>
          <p:nvPr/>
        </p:nvSpPr>
        <p:spPr>
          <a:xfrm>
            <a:off x="531395" y="1795350"/>
            <a:ext cx="1069848" cy="10698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chemeClr val="tx2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2DED30B-56B1-0E17-6053-830F9751EB76}"/>
              </a:ext>
            </a:extLst>
          </p:cNvPr>
          <p:cNvCxnSpPr>
            <a:cxnSpLocks/>
          </p:cNvCxnSpPr>
          <p:nvPr/>
        </p:nvCxnSpPr>
        <p:spPr>
          <a:xfrm flipV="1">
            <a:off x="5405743" y="2854831"/>
            <a:ext cx="13531" cy="7200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239D7074-C240-1D07-7305-888A5871F38D}"/>
              </a:ext>
            </a:extLst>
          </p:cNvPr>
          <p:cNvSpPr/>
          <p:nvPr/>
        </p:nvSpPr>
        <p:spPr>
          <a:xfrm>
            <a:off x="4884350" y="1784983"/>
            <a:ext cx="1069848" cy="10698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chemeClr val="tx2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5512DF3-9F41-AB29-3AF5-D84DA162B5CF}"/>
              </a:ext>
            </a:extLst>
          </p:cNvPr>
          <p:cNvCxnSpPr>
            <a:cxnSpLocks/>
          </p:cNvCxnSpPr>
          <p:nvPr/>
        </p:nvCxnSpPr>
        <p:spPr>
          <a:xfrm flipV="1">
            <a:off x="7520737" y="2845994"/>
            <a:ext cx="13531" cy="7200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B465C9EF-528A-923B-1B08-839C1A462B79}"/>
              </a:ext>
            </a:extLst>
          </p:cNvPr>
          <p:cNvSpPr/>
          <p:nvPr/>
        </p:nvSpPr>
        <p:spPr>
          <a:xfrm>
            <a:off x="6990629" y="1798951"/>
            <a:ext cx="1069848" cy="10698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chemeClr val="tx2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67A1FD4-D4BF-FCF7-D831-E75BE57A9417}"/>
              </a:ext>
            </a:extLst>
          </p:cNvPr>
          <p:cNvCxnSpPr>
            <a:cxnSpLocks/>
          </p:cNvCxnSpPr>
          <p:nvPr/>
        </p:nvCxnSpPr>
        <p:spPr>
          <a:xfrm flipV="1">
            <a:off x="9569511" y="2862918"/>
            <a:ext cx="13531" cy="7200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CFE17C99-0035-E161-4FA0-14A4A31FC88A}"/>
              </a:ext>
            </a:extLst>
          </p:cNvPr>
          <p:cNvSpPr/>
          <p:nvPr/>
        </p:nvSpPr>
        <p:spPr>
          <a:xfrm>
            <a:off x="9048118" y="1798951"/>
            <a:ext cx="1069848" cy="10698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chemeClr val="tx2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8" name="Image 27" descr="Une image contenant symbole, colère&#10;&#10;Description générée automatiquement">
            <a:extLst>
              <a:ext uri="{FF2B5EF4-FFF2-40B4-BE49-F238E27FC236}">
                <a16:creationId xmlns:a16="http://schemas.microsoft.com/office/drawing/2014/main" id="{7177D933-2515-D87E-514D-8443603CDE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08" y="1926999"/>
            <a:ext cx="821864" cy="821864"/>
          </a:xfrm>
          <a:prstGeom prst="rect">
            <a:avLst/>
          </a:prstGeom>
        </p:spPr>
      </p:pic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4C2DAC56-D3B5-AD89-9882-3D055E7ECD11}"/>
              </a:ext>
            </a:extLst>
          </p:cNvPr>
          <p:cNvSpPr txBox="1">
            <a:spLocks/>
          </p:cNvSpPr>
          <p:nvPr/>
        </p:nvSpPr>
        <p:spPr>
          <a:xfrm>
            <a:off x="7021466" y="4462661"/>
            <a:ext cx="1606043" cy="33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800" dirty="0"/>
              <a:t>API </a:t>
            </a:r>
            <a:r>
              <a:rPr lang="pt-PT" sz="1800" dirty="0" err="1"/>
              <a:t>Deployment</a:t>
            </a:r>
            <a:r>
              <a:rPr lang="pt-PT" sz="1800" dirty="0"/>
              <a:t> </a:t>
            </a:r>
          </a:p>
          <a:p>
            <a:pPr algn="ctr"/>
            <a:r>
              <a:rPr lang="pt-PT" dirty="0"/>
              <a:t> </a:t>
            </a:r>
          </a:p>
          <a:p>
            <a:endParaRPr lang="fr-FR" dirty="0"/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169229FF-E67C-6564-713F-AB6CCD2564E5}"/>
              </a:ext>
            </a:extLst>
          </p:cNvPr>
          <p:cNvSpPr txBox="1">
            <a:spLocks/>
          </p:cNvSpPr>
          <p:nvPr/>
        </p:nvSpPr>
        <p:spPr>
          <a:xfrm>
            <a:off x="9100370" y="4466658"/>
            <a:ext cx="1606043" cy="33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/>
              <a:t>Monitoring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977D20A0-2A7C-F2C2-4A55-7A8E473C99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3853" y="1878610"/>
            <a:ext cx="890841" cy="890841"/>
          </a:xfrm>
          <a:prstGeom prst="rect">
            <a:avLst/>
          </a:prstGeom>
        </p:spPr>
      </p:pic>
      <p:pic>
        <p:nvPicPr>
          <p:cNvPr id="8" name="Image 74">
            <a:extLst>
              <a:ext uri="{FF2B5EF4-FFF2-40B4-BE49-F238E27FC236}">
                <a16:creationId xmlns:a16="http://schemas.microsoft.com/office/drawing/2014/main" id="{835F99E5-442D-D0F7-FF02-79A9208F1E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67" y="1892510"/>
            <a:ext cx="890841" cy="890841"/>
          </a:xfrm>
          <a:prstGeom prst="rect">
            <a:avLst/>
          </a:prstGeom>
        </p:spPr>
      </p:pic>
      <p:pic>
        <p:nvPicPr>
          <p:cNvPr id="10" name="Image 22">
            <a:extLst>
              <a:ext uri="{FF2B5EF4-FFF2-40B4-BE49-F238E27FC236}">
                <a16:creationId xmlns:a16="http://schemas.microsoft.com/office/drawing/2014/main" id="{2F202C14-6104-5728-D6C4-0AFB92BEE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8847" y="1895877"/>
            <a:ext cx="890841" cy="8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8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14DE26-ED05-7E93-6A28-751DAE90F9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4B871E-DAD6-9E94-5EE3-F6114FF1D2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A9D379-5B4F-B26E-B4EC-548D73A0CE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sz="3600" dirty="0" err="1"/>
              <a:t>Strategic</a:t>
            </a:r>
            <a:r>
              <a:rPr lang="pt-PT" sz="3600" dirty="0"/>
              <a:t> </a:t>
            </a:r>
            <a:r>
              <a:rPr lang="pt-PT" sz="3600" dirty="0" err="1"/>
              <a:t>Recommendations</a:t>
            </a:r>
            <a:endParaRPr lang="pt-PT" sz="36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314D7D-8D6A-AF31-7F22-EC4ED62D4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1069" y="2079915"/>
            <a:ext cx="3465760" cy="613378"/>
          </a:xfrm>
        </p:spPr>
        <p:txBody>
          <a:bodyPr/>
          <a:lstStyle/>
          <a:p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Start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with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high-value</a:t>
            </a:r>
            <a:r>
              <a:rPr lang="pt-PT" sz="18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pt-PT" sz="1800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low-risk</a:t>
            </a:r>
            <a:r>
              <a:rPr lang="pt-PT" sz="18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POC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EB32CDF-DC1B-1E3B-D05A-87E8D32215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01069" y="3114921"/>
            <a:ext cx="3465760" cy="613378"/>
          </a:xfrm>
        </p:spPr>
        <p:txBody>
          <a:bodyPr/>
          <a:lstStyle/>
          <a:p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Focus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on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explainable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simple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models</a:t>
            </a:r>
            <a:endParaRPr lang="pt-P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8855768-DEB2-5D45-2C20-BD25CDC62E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01069" y="4118458"/>
            <a:ext cx="3465760" cy="613378"/>
          </a:xfrm>
        </p:spPr>
        <p:txBody>
          <a:bodyPr/>
          <a:lstStyle/>
          <a:p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Invest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in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internal</a:t>
            </a:r>
            <a:r>
              <a:rPr lang="pt-PT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data </a:t>
            </a:r>
            <a:r>
              <a:rPr lang="pt-PT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literacy</a:t>
            </a:r>
            <a:endParaRPr lang="pt-P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AE40104-90B4-054E-210C-3229AA9BC6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1069" y="5082711"/>
            <a:ext cx="3465760" cy="613378"/>
          </a:xfrm>
        </p:spPr>
        <p:txBody>
          <a:bodyPr/>
          <a:lstStyle/>
          <a:p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Include domain experts from the start</a:t>
            </a:r>
            <a:endParaRPr lang="pt-P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13" name="Image 12" descr="Une image contenant symbole, cercle, Graphique, logo&#10;&#10;Description générée automatiquement">
            <a:extLst>
              <a:ext uri="{FF2B5EF4-FFF2-40B4-BE49-F238E27FC236}">
                <a16:creationId xmlns:a16="http://schemas.microsoft.com/office/drawing/2014/main" id="{A84756A3-AF9A-291C-0E79-F668974E7E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072110"/>
            <a:ext cx="523221" cy="523221"/>
          </a:xfrm>
          <a:prstGeom prst="rect">
            <a:avLst/>
          </a:prstGeom>
        </p:spPr>
      </p:pic>
      <p:pic>
        <p:nvPicPr>
          <p:cNvPr id="14" name="Image 13" descr="Une image contenant symbole, cercle, Graphique, logo&#10;&#10;Description générée automatiquement">
            <a:extLst>
              <a:ext uri="{FF2B5EF4-FFF2-40B4-BE49-F238E27FC236}">
                <a16:creationId xmlns:a16="http://schemas.microsoft.com/office/drawing/2014/main" id="{9A0C8054-A522-77D6-598B-2ACD1E8A5B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3029786"/>
            <a:ext cx="523221" cy="523221"/>
          </a:xfrm>
          <a:prstGeom prst="rect">
            <a:avLst/>
          </a:prstGeom>
        </p:spPr>
      </p:pic>
      <p:pic>
        <p:nvPicPr>
          <p:cNvPr id="15" name="Image 14" descr="Une image contenant symbole, cercle, Graphique, logo&#10;&#10;Description générée automatiquement">
            <a:extLst>
              <a:ext uri="{FF2B5EF4-FFF2-40B4-BE49-F238E27FC236}">
                <a16:creationId xmlns:a16="http://schemas.microsoft.com/office/drawing/2014/main" id="{06913C43-AA74-29AA-2E56-26B628DAD0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038811"/>
            <a:ext cx="523221" cy="523221"/>
          </a:xfrm>
          <a:prstGeom prst="rect">
            <a:avLst/>
          </a:prstGeom>
        </p:spPr>
      </p:pic>
      <p:pic>
        <p:nvPicPr>
          <p:cNvPr id="16" name="Image 15" descr="Une image contenant symbole, cercle, Graphique, logo&#10;&#10;Description générée automatiquement">
            <a:extLst>
              <a:ext uri="{FF2B5EF4-FFF2-40B4-BE49-F238E27FC236}">
                <a16:creationId xmlns:a16="http://schemas.microsoft.com/office/drawing/2014/main" id="{CD51E844-05FC-5514-546D-E7EA34B000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996487"/>
            <a:ext cx="523221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1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que 34">
            <a:extLst>
              <a:ext uri="{FF2B5EF4-FFF2-40B4-BE49-F238E27FC236}">
                <a16:creationId xmlns:a16="http://schemas.microsoft.com/office/drawing/2014/main" id="{88145D20-90BA-B5F0-F9B2-7F6C45D0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635" y="736448"/>
            <a:ext cx="1703828" cy="3650393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9291002-72D3-98AD-256E-C47F0B59AD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1384" y="6500770"/>
            <a:ext cx="5040000" cy="123111"/>
          </a:xfrm>
        </p:spPr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B695FB-32A9-F5FD-5EC6-592842A13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49480" y="6507292"/>
            <a:ext cx="263460" cy="123111"/>
          </a:xfrm>
        </p:spPr>
        <p:txBody>
          <a:bodyPr/>
          <a:lstStyle/>
          <a:p>
            <a:fld id="{72F7D735-2684-4015-BC38-8C62B24B466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7F79C4-27CC-D9F3-05E7-A7E62924BD58}"/>
              </a:ext>
            </a:extLst>
          </p:cNvPr>
          <p:cNvSpPr txBox="1"/>
          <p:nvPr/>
        </p:nvSpPr>
        <p:spPr>
          <a:xfrm>
            <a:off x="3910771" y="405180"/>
            <a:ext cx="6814140" cy="86177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2800" b="1" dirty="0">
                <a:solidFill>
                  <a:schemeClr val="tx2"/>
                </a:solidFill>
              </a:rPr>
              <a:t>AI &amp; Compliance: Building Trust and Security by Design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24EF25D-3424-07B8-4C06-10E1B9A5640F}"/>
              </a:ext>
            </a:extLst>
          </p:cNvPr>
          <p:cNvSpPr/>
          <p:nvPr/>
        </p:nvSpPr>
        <p:spPr>
          <a:xfrm>
            <a:off x="640285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24E759-4FC7-C0C7-D278-910015D04DFC}"/>
              </a:ext>
            </a:extLst>
          </p:cNvPr>
          <p:cNvSpPr/>
          <p:nvPr/>
        </p:nvSpPr>
        <p:spPr>
          <a:xfrm>
            <a:off x="3442966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BF69128-0695-2ADC-917D-802B2D3F7CCD}"/>
              </a:ext>
            </a:extLst>
          </p:cNvPr>
          <p:cNvSpPr/>
          <p:nvPr/>
        </p:nvSpPr>
        <p:spPr>
          <a:xfrm>
            <a:off x="6245647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9C104B8-CC99-CFFC-5313-5A33A133069F}"/>
              </a:ext>
            </a:extLst>
          </p:cNvPr>
          <p:cNvSpPr/>
          <p:nvPr/>
        </p:nvSpPr>
        <p:spPr>
          <a:xfrm>
            <a:off x="9048328" y="2034873"/>
            <a:ext cx="2520280" cy="3888432"/>
          </a:xfrm>
          <a:prstGeom prst="roundRect">
            <a:avLst>
              <a:gd name="adj" fmla="val 613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C90C01-90CC-A3CD-5776-8E8DD71B7BAB}"/>
              </a:ext>
            </a:extLst>
          </p:cNvPr>
          <p:cNvSpPr/>
          <p:nvPr/>
        </p:nvSpPr>
        <p:spPr>
          <a:xfrm>
            <a:off x="1380069" y="1530817"/>
            <a:ext cx="1040712" cy="104071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F01DB60-F670-1EC0-2941-593852538BC2}"/>
              </a:ext>
            </a:extLst>
          </p:cNvPr>
          <p:cNvSpPr/>
          <p:nvPr/>
        </p:nvSpPr>
        <p:spPr>
          <a:xfrm>
            <a:off x="4182750" y="1530817"/>
            <a:ext cx="1040712" cy="10407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DF01388-B957-AAFC-8A14-7E33065B4FE1}"/>
              </a:ext>
            </a:extLst>
          </p:cNvPr>
          <p:cNvSpPr/>
          <p:nvPr/>
        </p:nvSpPr>
        <p:spPr>
          <a:xfrm>
            <a:off x="6967537" y="1530172"/>
            <a:ext cx="1040712" cy="104071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F473492-6B23-9EA4-BCBF-34FC2B61D90F}"/>
              </a:ext>
            </a:extLst>
          </p:cNvPr>
          <p:cNvSpPr/>
          <p:nvPr/>
        </p:nvSpPr>
        <p:spPr>
          <a:xfrm>
            <a:off x="9770218" y="1530172"/>
            <a:ext cx="1040712" cy="10407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dist="203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 descr="Une image contenant clipart, Graphique&#10;&#10;Description générée automatiquement">
            <a:extLst>
              <a:ext uri="{FF2B5EF4-FFF2-40B4-BE49-F238E27FC236}">
                <a16:creationId xmlns:a16="http://schemas.microsoft.com/office/drawing/2014/main" id="{56138DD2-C80D-2D50-5903-2FB13905AF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9" y="1620120"/>
            <a:ext cx="860816" cy="860816"/>
          </a:xfrm>
          <a:prstGeom prst="rect">
            <a:avLst/>
          </a:prstGeom>
        </p:spPr>
      </p:pic>
      <p:pic>
        <p:nvPicPr>
          <p:cNvPr id="18" name="Image 17" descr="Une image contenant clipart, Graphique&#10;&#10;Description générée automatiquement">
            <a:extLst>
              <a:ext uri="{FF2B5EF4-FFF2-40B4-BE49-F238E27FC236}">
                <a16:creationId xmlns:a16="http://schemas.microsoft.com/office/drawing/2014/main" id="{3AA3CCF8-78E0-4433-8638-1E4BF37FBF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98" y="1622518"/>
            <a:ext cx="860816" cy="860816"/>
          </a:xfrm>
          <a:prstGeom prst="rect">
            <a:avLst/>
          </a:prstGeom>
        </p:spPr>
      </p:pic>
      <p:pic>
        <p:nvPicPr>
          <p:cNvPr id="19" name="Image 18" descr="Une image contenant clipart, Graphique&#10;&#10;Description générée automatiquement">
            <a:extLst>
              <a:ext uri="{FF2B5EF4-FFF2-40B4-BE49-F238E27FC236}">
                <a16:creationId xmlns:a16="http://schemas.microsoft.com/office/drawing/2014/main" id="{22256BD0-1A24-0487-2950-7C290EB0D2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76" y="1604465"/>
            <a:ext cx="860816" cy="860816"/>
          </a:xfrm>
          <a:prstGeom prst="rect">
            <a:avLst/>
          </a:prstGeom>
        </p:spPr>
      </p:pic>
      <p:pic>
        <p:nvPicPr>
          <p:cNvPr id="20" name="Image 19" descr="Une image contenant clipart, Graphique&#10;&#10;Description générée automatiquement">
            <a:extLst>
              <a:ext uri="{FF2B5EF4-FFF2-40B4-BE49-F238E27FC236}">
                <a16:creationId xmlns:a16="http://schemas.microsoft.com/office/drawing/2014/main" id="{7EF809F0-C8C7-8B7E-41D6-98506D063A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95" y="1606863"/>
            <a:ext cx="860816" cy="86081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EC6B589-4D3F-247A-83EE-BAFC02780334}"/>
              </a:ext>
            </a:extLst>
          </p:cNvPr>
          <p:cNvSpPr txBox="1"/>
          <p:nvPr/>
        </p:nvSpPr>
        <p:spPr>
          <a:xfrm>
            <a:off x="983432" y="3531940"/>
            <a:ext cx="1800200" cy="198515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Consent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required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to reuse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client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data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Avoid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using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personal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data in training sets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Prefer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anonymized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datasets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>
              <a:buClr>
                <a:schemeClr val="tx2"/>
              </a:buClr>
            </a:pPr>
            <a:endParaRPr lang="en-US" sz="1100" b="0" i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>
              <a:buClr>
                <a:schemeClr val="tx2"/>
              </a:buClr>
            </a:pPr>
            <a:endParaRPr lang="en-US" sz="11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>
              <a:buClr>
                <a:schemeClr val="tx2"/>
              </a:buClr>
            </a:pPr>
            <a:endParaRPr lang="en-US" sz="1100" b="0" i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15FA482-E783-B02F-0F4E-A1ADACC984FA}"/>
              </a:ext>
            </a:extLst>
          </p:cNvPr>
          <p:cNvSpPr txBox="1"/>
          <p:nvPr/>
        </p:nvSpPr>
        <p:spPr>
          <a:xfrm>
            <a:off x="3803006" y="3515165"/>
            <a:ext cx="1800200" cy="164660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High-risk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systems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must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be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explainable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Document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AI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decisions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for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audits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Ensure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traceability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of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predictions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ctr">
              <a:buClr>
                <a:schemeClr val="tx2"/>
              </a:buClr>
            </a:pPr>
            <a:endParaRPr lang="en-US" sz="1100" b="0" i="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6C92CD-F1E5-5818-682B-1DE2E20E179E}"/>
              </a:ext>
            </a:extLst>
          </p:cNvPr>
          <p:cNvSpPr txBox="1"/>
          <p:nvPr/>
        </p:nvSpPr>
        <p:spPr>
          <a:xfrm>
            <a:off x="6591116" y="3531940"/>
            <a:ext cx="1800200" cy="184665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Data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usage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framework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still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under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review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Collaborate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with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Security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&amp; Legal teams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Anticipate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cross-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product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consistency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E7B40F0-AC6E-6801-6E2A-0518B50912AA}"/>
              </a:ext>
            </a:extLst>
          </p:cNvPr>
          <p:cNvSpPr txBox="1"/>
          <p:nvPr/>
        </p:nvSpPr>
        <p:spPr>
          <a:xfrm>
            <a:off x="9410690" y="3515165"/>
            <a:ext cx="1800200" cy="147732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Anonymize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before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training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Version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and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log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every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model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Validate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outputs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before</a:t>
            </a:r>
            <a:r>
              <a:rPr lang="pt-PT" altLang="pt-PT" sz="12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pt-PT" altLang="pt-PT" sz="1200" dirty="0" err="1">
                <a:solidFill>
                  <a:srgbClr val="000000"/>
                </a:solidFill>
                <a:latin typeface="Open Sans" panose="020B0606030504020204" pitchFamily="34" charset="0"/>
              </a:rPr>
              <a:t>deployment</a:t>
            </a:r>
            <a:endParaRPr lang="pt-PT" altLang="pt-PT" sz="120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030A9A-D099-CC76-9146-55360D996EEB}"/>
              </a:ext>
            </a:extLst>
          </p:cNvPr>
          <p:cNvSpPr txBox="1"/>
          <p:nvPr/>
        </p:nvSpPr>
        <p:spPr>
          <a:xfrm>
            <a:off x="934330" y="2804845"/>
            <a:ext cx="180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Client</a:t>
            </a:r>
            <a:r>
              <a:rPr lang="pt-PT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 Data &amp; GDPR</a:t>
            </a:r>
            <a:endParaRPr lang="en-US" sz="14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BBEF42B-B6AC-114F-8347-84A1063D5D3A}"/>
              </a:ext>
            </a:extLst>
          </p:cNvPr>
          <p:cNvSpPr txBox="1"/>
          <p:nvPr/>
        </p:nvSpPr>
        <p:spPr>
          <a:xfrm>
            <a:off x="3664089" y="2785768"/>
            <a:ext cx="2078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AI </a:t>
            </a:r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Act</a:t>
            </a:r>
            <a:r>
              <a:rPr lang="pt-PT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 &amp; </a:t>
            </a:r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Transparency</a:t>
            </a:r>
            <a:endParaRPr lang="en-US" sz="14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793ADD-F94A-620B-57CF-12FFF8706E14}"/>
              </a:ext>
            </a:extLst>
          </p:cNvPr>
          <p:cNvSpPr txBox="1"/>
          <p:nvPr/>
        </p:nvSpPr>
        <p:spPr>
          <a:xfrm>
            <a:off x="6602771" y="2785768"/>
            <a:ext cx="180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Cegid</a:t>
            </a:r>
            <a:r>
              <a:rPr lang="pt-PT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Internal</a:t>
            </a:r>
            <a:r>
              <a:rPr lang="pt-PT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Policy</a:t>
            </a:r>
            <a:endParaRPr lang="pt-PT" sz="14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BB9B8A-E28A-3F90-2F79-53428622832E}"/>
              </a:ext>
            </a:extLst>
          </p:cNvPr>
          <p:cNvSpPr txBox="1"/>
          <p:nvPr/>
        </p:nvSpPr>
        <p:spPr>
          <a:xfrm>
            <a:off x="9271262" y="2766691"/>
            <a:ext cx="2078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Best</a:t>
            </a:r>
            <a:r>
              <a:rPr lang="pt-PT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pt-PT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Practices</a:t>
            </a:r>
            <a:endParaRPr lang="en-US" sz="1400" b="1" dirty="0">
              <a:solidFill>
                <a:schemeClr val="accent1"/>
              </a:solidFill>
              <a:latin typeface="Open Sans" panose="020B0606030504020204" pitchFamily="34" charset="0"/>
            </a:endParaRPr>
          </a:p>
        </p:txBody>
      </p: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74D075F-0FFD-DA57-81B5-F24165354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2544" y="224966"/>
            <a:ext cx="1847306" cy="1038371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AA3A1293-CBCF-30C4-54B2-2FAC3C598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9356" y="642202"/>
            <a:ext cx="1040713" cy="584985"/>
          </a:xfrm>
          <a:prstGeom prst="rect">
            <a:avLst/>
          </a:prstGeom>
          <a:effectLst>
            <a:outerShdw blurRad="266700" dist="165100" dir="2700000" algn="tl" rotWithShape="0">
              <a:prstClr val="black">
                <a:alpha val="4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80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3FD26A-4D2A-A199-018F-B7377C70D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1953EAE-BA0F-FE0F-B285-5896CC220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1A8D411D-769C-DB41-C699-449ACEF41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2F45424-55A7-444E-CF5B-E9374DFDD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Conclusion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B8088CC-82C8-7EDE-F184-8C960520E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47915DB-A805-66B7-DEE6-67A266247C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03DC78F-217F-760B-FC99-2D2680BC33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6A72D6A-90B0-5E4D-C5A7-74590BCFAD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C5F684-F799-C915-ADA9-3E23E21D0D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3DA14C9-297A-C874-11A8-811D95A4B87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24638"/>
            <a:ext cx="5038725" cy="122237"/>
          </a:xfrm>
        </p:spPr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</p:spTree>
    <p:extLst>
      <p:ext uri="{BB962C8B-B14F-4D97-AF65-F5344CB8AC3E}">
        <p14:creationId xmlns:p14="http://schemas.microsoft.com/office/powerpoint/2010/main" val="205123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67F72D-058A-47A3-5A9F-CB57BF3B05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62F6AF72-11AB-C0FA-13CD-74F5B4E37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BF4959-D9B1-1BCA-CC02-279AB6F9CA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8E7775-A557-F675-4023-D2E991B7E9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C029D3-2DCA-B04C-6C76-C614D0DECD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4530CD9-05D8-07B1-4D21-3AFE393F62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CAC2EA0-8280-EC4C-1836-8698954AD4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237CE68-5F49-698B-B953-2F32A81E56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7550" y="2345036"/>
            <a:ext cx="2434092" cy="651916"/>
          </a:xfrm>
        </p:spPr>
        <p:txBody>
          <a:bodyPr/>
          <a:lstStyle/>
          <a:p>
            <a:r>
              <a:rPr lang="pt-PT" dirty="0" err="1"/>
              <a:t>Context</a:t>
            </a:r>
            <a:r>
              <a:rPr lang="pt-PT" dirty="0"/>
              <a:t> &amp; </a:t>
            </a:r>
            <a:r>
              <a:rPr lang="pt-PT" dirty="0" err="1"/>
              <a:t>Mission</a:t>
            </a:r>
            <a:r>
              <a:rPr lang="pt-PT" dirty="0"/>
              <a:t> </a:t>
            </a:r>
            <a:r>
              <a:rPr lang="pt-PT" dirty="0" err="1"/>
              <a:t>Objectives</a:t>
            </a:r>
            <a:endParaRPr lang="pt-PT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D69A92-EB4E-9573-4D1C-D7C674EF30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7550" y="3366392"/>
            <a:ext cx="975788" cy="514749"/>
          </a:xfrm>
        </p:spPr>
        <p:txBody>
          <a:bodyPr/>
          <a:lstStyle/>
          <a:p>
            <a:r>
              <a:rPr lang="fr-FR" dirty="0"/>
              <a:t>04.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18DA618-737A-906B-0FD5-6055EE5F65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8287" y="4086472"/>
            <a:ext cx="2434092" cy="651916"/>
          </a:xfrm>
        </p:spPr>
        <p:txBody>
          <a:bodyPr/>
          <a:lstStyle/>
          <a:p>
            <a:r>
              <a:rPr lang="pt-PT" dirty="0" err="1"/>
              <a:t>Understanding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24A5B6A-5DBA-6480-70B0-C66CCCCDAF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73927" y="1664099"/>
            <a:ext cx="975788" cy="514749"/>
          </a:xfrm>
        </p:spPr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4696D88-6576-271A-A229-BC87E6CADC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6716" y="2345022"/>
            <a:ext cx="2434092" cy="651916"/>
          </a:xfrm>
        </p:spPr>
        <p:txBody>
          <a:bodyPr/>
          <a:lstStyle/>
          <a:p>
            <a:r>
              <a:rPr lang="pt-PT" dirty="0"/>
              <a:t>Field </a:t>
            </a:r>
            <a:r>
              <a:rPr lang="pt-PT" dirty="0" err="1"/>
              <a:t>Observations</a:t>
            </a:r>
            <a:r>
              <a:rPr lang="pt-PT" dirty="0"/>
              <a:t> &amp; </a:t>
            </a:r>
            <a:r>
              <a:rPr lang="pt-PT" dirty="0" err="1"/>
              <a:t>Needs</a:t>
            </a:r>
            <a:endParaRPr lang="pt-PT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E0DA3AE-163D-4488-993C-D0A25D86BF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46386" y="3366391"/>
            <a:ext cx="975788" cy="514749"/>
          </a:xfrm>
        </p:spPr>
        <p:txBody>
          <a:bodyPr/>
          <a:lstStyle/>
          <a:p>
            <a:r>
              <a:rPr lang="fr-FR" dirty="0"/>
              <a:t>05.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795CD0E-3321-6B7A-F695-FB0B63DE99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05128" y="4086472"/>
            <a:ext cx="2434092" cy="651916"/>
          </a:xfrm>
        </p:spPr>
        <p:txBody>
          <a:bodyPr/>
          <a:lstStyle/>
          <a:p>
            <a:r>
              <a:rPr lang="pt-PT" dirty="0" err="1"/>
              <a:t>Focus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Applied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  <a:p>
            <a:endParaRPr lang="fr-FR" dirty="0"/>
          </a:p>
        </p:txBody>
      </p:sp>
      <p:sp>
        <p:nvSpPr>
          <p:cNvPr id="17" name="Espace réservé du texte 21">
            <a:extLst>
              <a:ext uri="{FF2B5EF4-FFF2-40B4-BE49-F238E27FC236}">
                <a16:creationId xmlns:a16="http://schemas.microsoft.com/office/drawing/2014/main" id="{C4176307-52EF-3517-2D25-DF41F5715A4D}"/>
              </a:ext>
            </a:extLst>
          </p:cNvPr>
          <p:cNvSpPr txBox="1">
            <a:spLocks/>
          </p:cNvSpPr>
          <p:nvPr/>
        </p:nvSpPr>
        <p:spPr>
          <a:xfrm>
            <a:off x="3522657" y="5812434"/>
            <a:ext cx="2434092" cy="651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Strategic</a:t>
            </a:r>
            <a:r>
              <a:rPr lang="pt-PT" dirty="0"/>
              <a:t> </a:t>
            </a:r>
            <a:r>
              <a:rPr lang="pt-PT" dirty="0" err="1"/>
              <a:t>Recommendations</a:t>
            </a:r>
            <a:endParaRPr lang="pt-PT" dirty="0"/>
          </a:p>
          <a:p>
            <a:endParaRPr lang="pt-PT" dirty="0"/>
          </a:p>
          <a:p>
            <a:endParaRPr lang="fr-FR" dirty="0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A4DE6940-BF12-8E34-4344-59B52131436D}"/>
              </a:ext>
            </a:extLst>
          </p:cNvPr>
          <p:cNvSpPr txBox="1">
            <a:spLocks/>
          </p:cNvSpPr>
          <p:nvPr/>
        </p:nvSpPr>
        <p:spPr>
          <a:xfrm>
            <a:off x="5840071" y="1662884"/>
            <a:ext cx="975788" cy="514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03.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776C3751-FF03-98A2-155E-089A35077AAC}"/>
              </a:ext>
            </a:extLst>
          </p:cNvPr>
          <p:cNvSpPr txBox="1">
            <a:spLocks/>
          </p:cNvSpPr>
          <p:nvPr/>
        </p:nvSpPr>
        <p:spPr>
          <a:xfrm>
            <a:off x="5840808" y="2347395"/>
            <a:ext cx="2199408" cy="651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Concrete</a:t>
            </a:r>
            <a:r>
              <a:rPr lang="pt-PT" dirty="0"/>
              <a:t> AI Use Cases</a:t>
            </a:r>
          </a:p>
          <a:p>
            <a:endParaRPr lang="fr-FR" dirty="0"/>
          </a:p>
        </p:txBody>
      </p:sp>
      <p:sp>
        <p:nvSpPr>
          <p:cNvPr id="25" name="Espace réservé du texte 11">
            <a:extLst>
              <a:ext uri="{FF2B5EF4-FFF2-40B4-BE49-F238E27FC236}">
                <a16:creationId xmlns:a16="http://schemas.microsoft.com/office/drawing/2014/main" id="{C3FA76EB-EB4B-9B8A-B36F-D2D2205E9C7D}"/>
              </a:ext>
            </a:extLst>
          </p:cNvPr>
          <p:cNvSpPr txBox="1">
            <a:spLocks/>
          </p:cNvSpPr>
          <p:nvPr/>
        </p:nvSpPr>
        <p:spPr>
          <a:xfrm>
            <a:off x="5840808" y="3368751"/>
            <a:ext cx="975788" cy="514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06.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39FAB85E-41E8-5AB4-B680-349D8FC55BBF}"/>
              </a:ext>
            </a:extLst>
          </p:cNvPr>
          <p:cNvSpPr txBox="1">
            <a:spLocks/>
          </p:cNvSpPr>
          <p:nvPr/>
        </p:nvSpPr>
        <p:spPr>
          <a:xfrm>
            <a:off x="5841545" y="4088831"/>
            <a:ext cx="2198671" cy="651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How</a:t>
            </a:r>
            <a:r>
              <a:rPr lang="pt-PT" dirty="0"/>
              <a:t> AI </a:t>
            </a:r>
            <a:r>
              <a:rPr lang="pt-PT" dirty="0" err="1"/>
              <a:t>Projects</a:t>
            </a:r>
            <a:r>
              <a:rPr lang="pt-PT" dirty="0"/>
              <a:t> </a:t>
            </a:r>
            <a:r>
              <a:rPr lang="pt-PT" dirty="0" err="1"/>
              <a:t>Work</a:t>
            </a:r>
            <a:endParaRPr lang="en-US" dirty="0"/>
          </a:p>
        </p:txBody>
      </p:sp>
      <p:sp>
        <p:nvSpPr>
          <p:cNvPr id="39" name="Espace réservé du texte 11">
            <a:extLst>
              <a:ext uri="{FF2B5EF4-FFF2-40B4-BE49-F238E27FC236}">
                <a16:creationId xmlns:a16="http://schemas.microsoft.com/office/drawing/2014/main" id="{B64334C2-0382-0F0B-646E-5D5ED95FC0F4}"/>
              </a:ext>
            </a:extLst>
          </p:cNvPr>
          <p:cNvSpPr txBox="1">
            <a:spLocks/>
          </p:cNvSpPr>
          <p:nvPr/>
        </p:nvSpPr>
        <p:spPr>
          <a:xfrm>
            <a:off x="716813" y="5085185"/>
            <a:ext cx="975788" cy="514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07.</a:t>
            </a:r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AFBE754B-3EA5-A458-3471-42C044B3B7E5}"/>
              </a:ext>
            </a:extLst>
          </p:cNvPr>
          <p:cNvSpPr txBox="1">
            <a:spLocks/>
          </p:cNvSpPr>
          <p:nvPr/>
        </p:nvSpPr>
        <p:spPr>
          <a:xfrm>
            <a:off x="717550" y="5805265"/>
            <a:ext cx="2434092" cy="651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AI Pipeline &amp; Basic </a:t>
            </a:r>
            <a:r>
              <a:rPr lang="pt-PT" dirty="0" err="1"/>
              <a:t>MLOps</a:t>
            </a:r>
            <a:endParaRPr lang="pt-PT" dirty="0"/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DB31C583-AC4D-B50F-92DE-46C37E169FE0}"/>
              </a:ext>
            </a:extLst>
          </p:cNvPr>
          <p:cNvSpPr txBox="1">
            <a:spLocks/>
          </p:cNvSpPr>
          <p:nvPr/>
        </p:nvSpPr>
        <p:spPr>
          <a:xfrm>
            <a:off x="3612809" y="5085184"/>
            <a:ext cx="975788" cy="514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08.</a:t>
            </a:r>
          </a:p>
        </p:txBody>
      </p:sp>
      <p:sp>
        <p:nvSpPr>
          <p:cNvPr id="43" name="Espace réservé du texte 11">
            <a:extLst>
              <a:ext uri="{FF2B5EF4-FFF2-40B4-BE49-F238E27FC236}">
                <a16:creationId xmlns:a16="http://schemas.microsoft.com/office/drawing/2014/main" id="{E5EF9623-4F79-C0AF-AEF4-7223E433A667}"/>
              </a:ext>
            </a:extLst>
          </p:cNvPr>
          <p:cNvSpPr txBox="1">
            <a:spLocks/>
          </p:cNvSpPr>
          <p:nvPr/>
        </p:nvSpPr>
        <p:spPr>
          <a:xfrm>
            <a:off x="5840071" y="5087544"/>
            <a:ext cx="975788" cy="514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09.</a:t>
            </a:r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0D0DD4DA-7F18-D150-BA1B-2C6D184E0722}"/>
              </a:ext>
            </a:extLst>
          </p:cNvPr>
          <p:cNvSpPr txBox="1">
            <a:spLocks/>
          </p:cNvSpPr>
          <p:nvPr/>
        </p:nvSpPr>
        <p:spPr>
          <a:xfrm>
            <a:off x="5840808" y="5807624"/>
            <a:ext cx="2434092" cy="6519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Tx/>
              <a:buFont typeface="Arial"/>
              <a:buChar char="•"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Conclusion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9050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D630-260B-9AC1-7455-C3F0C754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5D72A296-F343-69DC-34B6-BCE482B99FCC}"/>
              </a:ext>
            </a:extLst>
          </p:cNvPr>
          <p:cNvSpPr txBox="1"/>
          <p:nvPr/>
        </p:nvSpPr>
        <p:spPr>
          <a:xfrm>
            <a:off x="2927648" y="3212976"/>
            <a:ext cx="7344817" cy="1364476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algn="ctr">
              <a:spcAft>
                <a:spcPts val="1000"/>
              </a:spcAft>
              <a:defRPr sz="2400"/>
            </a:pPr>
            <a:r>
              <a:rPr lang="en-US" sz="2400" dirty="0">
                <a:solidFill>
                  <a:schemeClr val="bg1"/>
                </a:solidFill>
              </a:rPr>
              <a:t>AI </a:t>
            </a:r>
            <a:r>
              <a:rPr lang="en-US" sz="2400">
                <a:solidFill>
                  <a:schemeClr val="bg1"/>
                </a:solidFill>
              </a:rPr>
              <a:t>in EBP </a:t>
            </a:r>
            <a:r>
              <a:rPr lang="en-US" sz="2400" dirty="0">
                <a:solidFill>
                  <a:schemeClr val="bg1"/>
                </a:solidFill>
              </a:rPr>
              <a:t>products = strategic opportunity.</a:t>
            </a:r>
          </a:p>
          <a:p>
            <a:pPr algn="ctr">
              <a:spcAft>
                <a:spcPts val="1000"/>
              </a:spcAft>
              <a:defRPr sz="2400"/>
            </a:pPr>
            <a:r>
              <a:rPr lang="en-US" sz="2400" dirty="0">
                <a:solidFill>
                  <a:schemeClr val="bg1"/>
                </a:solidFill>
              </a:rPr>
              <a:t>Focus on high-impact, low-risk deployments.</a:t>
            </a:r>
          </a:p>
          <a:p>
            <a:pPr algn="ctr">
              <a:spcAft>
                <a:spcPts val="1000"/>
              </a:spcAft>
              <a:defRPr sz="2400"/>
            </a:pPr>
            <a:r>
              <a:rPr lang="en-US" sz="2400" dirty="0">
                <a:solidFill>
                  <a:schemeClr val="bg1"/>
                </a:solidFill>
              </a:rPr>
              <a:t>Progressive, collaborative integration approach.</a:t>
            </a:r>
          </a:p>
        </p:txBody>
      </p:sp>
      <p:pic>
        <p:nvPicPr>
          <p:cNvPr id="2" name="Graphique 8">
            <a:extLst>
              <a:ext uri="{FF2B5EF4-FFF2-40B4-BE49-F238E27FC236}">
                <a16:creationId xmlns:a16="http://schemas.microsoft.com/office/drawing/2014/main" id="{D3DE36AB-F90F-4DB5-10F8-06452DB8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67408" y="4235841"/>
            <a:ext cx="2390108" cy="2176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980CE-1ED5-9C97-7163-8C696CBE1379}"/>
              </a:ext>
            </a:extLst>
          </p:cNvPr>
          <p:cNvSpPr txBox="1"/>
          <p:nvPr/>
        </p:nvSpPr>
        <p:spPr>
          <a:xfrm>
            <a:off x="3359696" y="1645303"/>
            <a:ext cx="6097772" cy="1041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sz="2800" b="1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"AI is not the goal, it’s the vehicle to deliver value."</a:t>
            </a:r>
            <a:endParaRPr lang="pt-PT" sz="2800" b="1" dirty="0">
              <a:solidFill>
                <a:schemeClr val="accent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1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2E73AD5-FB42-AFDB-85DE-EA0ADBDAA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825F0D-4C40-19F8-71B5-194359D4A7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84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73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63140B9A-EAFC-A4F4-C225-DA3DDE1940AB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AFF268-D9CD-496A-CFEB-88B10C1068E9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194ACDD-386D-AE98-1FD9-031FBC35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646" y="3671490"/>
            <a:ext cx="1209675" cy="31956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E238CFB-F6FA-B0D4-3A25-CCDFF4C5397A}"/>
              </a:ext>
            </a:extLst>
          </p:cNvPr>
          <p:cNvSpPr txBox="1"/>
          <p:nvPr/>
        </p:nvSpPr>
        <p:spPr>
          <a:xfrm>
            <a:off x="623392" y="1422068"/>
            <a:ext cx="16561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sz="1400" b="1" dirty="0" err="1">
                <a:solidFill>
                  <a:schemeClr val="bg1"/>
                </a:solidFill>
              </a:rPr>
              <a:t>Context</a:t>
            </a:r>
            <a:r>
              <a:rPr lang="pt-PT" sz="1400" b="1" dirty="0">
                <a:solidFill>
                  <a:schemeClr val="bg1"/>
                </a:solidFill>
              </a:rPr>
              <a:t> &amp; </a:t>
            </a:r>
            <a:r>
              <a:rPr lang="pt-PT" sz="1400" b="1" dirty="0" err="1">
                <a:solidFill>
                  <a:schemeClr val="bg1"/>
                </a:solidFill>
              </a:rPr>
              <a:t>Mission</a:t>
            </a:r>
            <a:r>
              <a:rPr lang="pt-PT" sz="1400" b="1" dirty="0">
                <a:solidFill>
                  <a:schemeClr val="bg1"/>
                </a:solidFill>
              </a:rPr>
              <a:t> </a:t>
            </a:r>
            <a:r>
              <a:rPr lang="pt-PT" sz="1400" b="1" dirty="0" err="1">
                <a:solidFill>
                  <a:schemeClr val="bg1"/>
                </a:solidFill>
              </a:rPr>
              <a:t>Objectives</a:t>
            </a:r>
            <a:endParaRPr lang="pt-PT" sz="1400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82319B2-DAE5-37E8-713B-CC5474810AA9}"/>
              </a:ext>
            </a:extLst>
          </p:cNvPr>
          <p:cNvSpPr txBox="1"/>
          <p:nvPr/>
        </p:nvSpPr>
        <p:spPr>
          <a:xfrm>
            <a:off x="3352465" y="1569491"/>
            <a:ext cx="7992889" cy="4093428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Strategic exploration of AI integration in EBP accounting/management software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Objectives:</a:t>
            </a:r>
          </a:p>
          <a:p>
            <a:pPr>
              <a:buClr>
                <a:schemeClr val="accent2"/>
              </a:buClr>
            </a:pPr>
            <a:endParaRPr lang="en-US" sz="800" b="1" dirty="0">
              <a:solidFill>
                <a:schemeClr val="accent2"/>
              </a:solidFill>
            </a:endParaRPr>
          </a:p>
          <a:p>
            <a:pPr marL="0" lvl="1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	Propose concrete, relevant AI use cases</a:t>
            </a:r>
          </a:p>
          <a:p>
            <a:pPr marL="0" lvl="1"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  <a:p>
            <a:pPr marL="91440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Identify data needs for implementation</a:t>
            </a:r>
          </a:p>
          <a:p>
            <a:pPr marL="91440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91440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high-value, limited-scope pilot</a:t>
            </a:r>
          </a:p>
          <a:p>
            <a:pPr marL="91440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914400" lvl="3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Engage product teams, developers, and domain experts</a:t>
            </a:r>
          </a:p>
        </p:txBody>
      </p:sp>
    </p:spTree>
    <p:extLst>
      <p:ext uri="{BB962C8B-B14F-4D97-AF65-F5344CB8AC3E}">
        <p14:creationId xmlns:p14="http://schemas.microsoft.com/office/powerpoint/2010/main" val="79144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1320DADA-E598-E990-C17F-39B8C427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0717" y="4149080"/>
            <a:ext cx="2011305" cy="270892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53A191B-0E26-2E3F-89BB-48B24D52941B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D22D75-39C4-FF84-6DE0-2FA35C76BE8A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F5784B-5FAB-D17B-D79D-B2A2514A4CA8}"/>
              </a:ext>
            </a:extLst>
          </p:cNvPr>
          <p:cNvSpPr txBox="1"/>
          <p:nvPr/>
        </p:nvSpPr>
        <p:spPr>
          <a:xfrm>
            <a:off x="623392" y="1422068"/>
            <a:ext cx="16561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Field </a:t>
            </a:r>
            <a:r>
              <a:rPr lang="pt-PT" sz="1600" b="1" dirty="0" err="1">
                <a:solidFill>
                  <a:schemeClr val="bg1"/>
                </a:solidFill>
              </a:rPr>
              <a:t>Observations</a:t>
            </a:r>
            <a:endParaRPr lang="pt-PT" sz="16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2F77DE6-E255-AE16-6985-B7CBD667661B}"/>
              </a:ext>
            </a:extLst>
          </p:cNvPr>
          <p:cNvSpPr txBox="1"/>
          <p:nvPr/>
        </p:nvSpPr>
        <p:spPr>
          <a:xfrm>
            <a:off x="3414110" y="1340869"/>
            <a:ext cx="8154498" cy="4431983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Many processes still manual: reconciliation, categorization, entries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 need intelligent guidance, especially non-experts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 potential in accounting data, but access is technical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Interest in AI chatbot/agent for queries like balances, top clients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Advanced features wanted: forecasting, recommendations, dashboards</a:t>
            </a:r>
          </a:p>
        </p:txBody>
      </p:sp>
    </p:spTree>
    <p:extLst>
      <p:ext uri="{BB962C8B-B14F-4D97-AF65-F5344CB8AC3E}">
        <p14:creationId xmlns:p14="http://schemas.microsoft.com/office/powerpoint/2010/main" val="90392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2232DB3F-0B44-944C-9F14-259841F8C8B8}"/>
              </a:ext>
            </a:extLst>
          </p:cNvPr>
          <p:cNvSpPr/>
          <p:nvPr/>
        </p:nvSpPr>
        <p:spPr>
          <a:xfrm>
            <a:off x="-168696" y="-171400"/>
            <a:ext cx="3240360" cy="3240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C500BD-8084-04E0-7474-A44078FA8D7A}"/>
              </a:ext>
            </a:extLst>
          </p:cNvPr>
          <p:cNvSpPr txBox="1"/>
          <p:nvPr/>
        </p:nvSpPr>
        <p:spPr>
          <a:xfrm>
            <a:off x="1042755" y="620688"/>
            <a:ext cx="817458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6EA5D1-4547-4E92-F1E3-4CAC0FE97B26}"/>
              </a:ext>
            </a:extLst>
          </p:cNvPr>
          <p:cNvSpPr txBox="1"/>
          <p:nvPr/>
        </p:nvSpPr>
        <p:spPr>
          <a:xfrm>
            <a:off x="623392" y="1422068"/>
            <a:ext cx="16561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pt-PT" sz="1600" b="1" dirty="0">
                <a:solidFill>
                  <a:schemeClr val="bg1"/>
                </a:solidFill>
              </a:rPr>
              <a:t>AI Use Cases </a:t>
            </a:r>
            <a:r>
              <a:rPr lang="pt-PT" sz="1600" b="1" dirty="0" err="1">
                <a:solidFill>
                  <a:schemeClr val="bg1"/>
                </a:solidFill>
              </a:rPr>
              <a:t>Overview</a:t>
            </a:r>
            <a:endParaRPr lang="pt-PT" sz="1600" dirty="0">
              <a:solidFill>
                <a:schemeClr val="bg1"/>
              </a:solidFill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1C4C64E-DD1E-30A7-2D90-6405DBD36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0455" y="4662428"/>
            <a:ext cx="3240360" cy="197106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E1B8E9-9BE1-0D50-2F1E-4599B2151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95001"/>
              </p:ext>
            </p:extLst>
          </p:nvPr>
        </p:nvGraphicFramePr>
        <p:xfrm>
          <a:off x="2711624" y="1486085"/>
          <a:ext cx="9145015" cy="40399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9003">
                  <a:extLst>
                    <a:ext uri="{9D8B030D-6E8A-4147-A177-3AD203B41FA5}">
                      <a16:colId xmlns:a16="http://schemas.microsoft.com/office/drawing/2014/main" val="1107276042"/>
                    </a:ext>
                  </a:extLst>
                </a:gridCol>
                <a:gridCol w="2059429">
                  <a:extLst>
                    <a:ext uri="{9D8B030D-6E8A-4147-A177-3AD203B41FA5}">
                      <a16:colId xmlns:a16="http://schemas.microsoft.com/office/drawing/2014/main" val="3044540917"/>
                    </a:ext>
                  </a:extLst>
                </a:gridCol>
                <a:gridCol w="1598577">
                  <a:extLst>
                    <a:ext uri="{9D8B030D-6E8A-4147-A177-3AD203B41FA5}">
                      <a16:colId xmlns:a16="http://schemas.microsoft.com/office/drawing/2014/main" val="3953254251"/>
                    </a:ext>
                  </a:extLst>
                </a:gridCol>
                <a:gridCol w="1829003">
                  <a:extLst>
                    <a:ext uri="{9D8B030D-6E8A-4147-A177-3AD203B41FA5}">
                      <a16:colId xmlns:a16="http://schemas.microsoft.com/office/drawing/2014/main" val="3866299578"/>
                    </a:ext>
                  </a:extLst>
                </a:gridCol>
                <a:gridCol w="1829003">
                  <a:extLst>
                    <a:ext uri="{9D8B030D-6E8A-4147-A177-3AD203B41FA5}">
                      <a16:colId xmlns:a16="http://schemas.microsoft.com/office/drawing/2014/main" val="2437456547"/>
                    </a:ext>
                  </a:extLst>
                </a:gridCol>
              </a:tblGrid>
              <a:tr h="673317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>
                          <a:solidFill>
                            <a:schemeClr val="accent1"/>
                          </a:solidFill>
                        </a:rPr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>
                          <a:solidFill>
                            <a:schemeClr val="accent1"/>
                          </a:solidFill>
                        </a:rPr>
                        <a:t>Goal</a:t>
                      </a:r>
                      <a:endParaRPr lang="pt-PT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>
                          <a:solidFill>
                            <a:schemeClr val="accent1"/>
                          </a:solidFill>
                        </a:rPr>
                        <a:t>Tech</a:t>
                      </a:r>
                      <a:endParaRPr lang="pt-PT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chemeClr val="accent1"/>
                          </a:solidFill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>
                          <a:solidFill>
                            <a:schemeClr val="accent1"/>
                          </a:solidFill>
                        </a:rPr>
                        <a:t>Benefit</a:t>
                      </a:r>
                      <a:endParaRPr lang="pt-PT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79552"/>
                  </a:ext>
                </a:extLst>
              </a:tr>
              <a:tr h="673317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AI </a:t>
                      </a:r>
                      <a:r>
                        <a:rPr lang="pt-PT" sz="1600" b="1" dirty="0" err="1"/>
                        <a:t>Assistant</a:t>
                      </a:r>
                      <a:endParaRPr lang="pt-P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Query</a:t>
                      </a:r>
                      <a:r>
                        <a:rPr lang="pt-PT" sz="1600" dirty="0"/>
                        <a:t> via natural </a:t>
                      </a:r>
                      <a:r>
                        <a:rPr lang="pt-PT" sz="1600" dirty="0" err="1"/>
                        <a:t>language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LLM +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Accounting</a:t>
                      </a:r>
                      <a:r>
                        <a:rPr lang="pt-PT" sz="1600" dirty="0"/>
                        <a:t>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Speed, </a:t>
                      </a:r>
                      <a:r>
                        <a:rPr lang="pt-PT" sz="1600" dirty="0" err="1"/>
                        <a:t>democratization</a:t>
                      </a:r>
                      <a:endParaRPr lang="pt-P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27105"/>
                  </a:ext>
                </a:extLst>
              </a:tr>
              <a:tr h="673317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Cash </a:t>
                      </a:r>
                      <a:r>
                        <a:rPr lang="pt-PT" sz="1600" b="1" dirty="0" err="1"/>
                        <a:t>Flow</a:t>
                      </a:r>
                      <a:r>
                        <a:rPr lang="pt-PT" sz="1600" b="1" dirty="0"/>
                        <a:t> </a:t>
                      </a:r>
                      <a:r>
                        <a:rPr lang="pt-PT" sz="1600" b="1" dirty="0" err="1"/>
                        <a:t>Forecast</a:t>
                      </a:r>
                      <a:endParaRPr lang="pt-P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30/60/90 </a:t>
                      </a:r>
                      <a:r>
                        <a:rPr lang="pt-PT" sz="1600" dirty="0" err="1"/>
                        <a:t>day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projections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Transactions</a:t>
                      </a:r>
                      <a:r>
                        <a:rPr lang="pt-PT" sz="1600" dirty="0"/>
                        <a:t>, </a:t>
                      </a:r>
                      <a:r>
                        <a:rPr lang="pt-PT" sz="1600" dirty="0" err="1"/>
                        <a:t>invoices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Planning</a:t>
                      </a:r>
                      <a:r>
                        <a:rPr lang="pt-PT" sz="1600" dirty="0"/>
                        <a:t>, </a:t>
                      </a:r>
                      <a:r>
                        <a:rPr lang="pt-PT" sz="1600" dirty="0" err="1"/>
                        <a:t>visibility</a:t>
                      </a:r>
                      <a:endParaRPr lang="pt-P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008268"/>
                  </a:ext>
                </a:extLst>
              </a:tr>
              <a:tr h="673317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Expense</a:t>
                      </a:r>
                      <a:r>
                        <a:rPr lang="pt-PT" sz="1600" b="1" dirty="0"/>
                        <a:t> </a:t>
                      </a:r>
                      <a:r>
                        <a:rPr lang="pt-PT" sz="1600" b="1" dirty="0" err="1"/>
                        <a:t>Categorization</a:t>
                      </a:r>
                      <a:endParaRPr lang="pt-P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Auto-suggest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accounts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Embeddings</a:t>
                      </a:r>
                      <a:r>
                        <a:rPr lang="pt-PT" sz="1600" dirty="0"/>
                        <a:t> + </a:t>
                      </a:r>
                      <a:r>
                        <a:rPr lang="pt-PT" sz="1600" dirty="0" err="1"/>
                        <a:t>classifier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Expense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details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Time-</a:t>
                      </a:r>
                      <a:r>
                        <a:rPr lang="pt-PT" sz="1600" dirty="0" err="1"/>
                        <a:t>saving</a:t>
                      </a:r>
                      <a:endParaRPr lang="pt-P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08475"/>
                  </a:ext>
                </a:extLst>
              </a:tr>
              <a:tr h="673317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Reconciliation</a:t>
                      </a:r>
                      <a:endParaRPr lang="pt-P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Auto-match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entries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Fuzzy</a:t>
                      </a:r>
                      <a:r>
                        <a:rPr lang="pt-PT" sz="1600" dirty="0"/>
                        <a:t> match + </a:t>
                      </a:r>
                      <a:r>
                        <a:rPr lang="pt-PT" sz="1600" dirty="0" err="1"/>
                        <a:t>model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Entries</a:t>
                      </a:r>
                      <a:r>
                        <a:rPr lang="pt-PT" sz="1600" dirty="0"/>
                        <a:t> (</a:t>
                      </a:r>
                      <a:r>
                        <a:rPr lang="pt-PT" sz="1600" dirty="0" err="1"/>
                        <a:t>amounts</a:t>
                      </a:r>
                      <a:r>
                        <a:rPr lang="pt-PT" sz="1600" dirty="0"/>
                        <a:t>, dates)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Reliability</a:t>
                      </a:r>
                      <a:endParaRPr lang="pt-P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029299"/>
                  </a:ext>
                </a:extLst>
              </a:tr>
              <a:tr h="673317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Smart</a:t>
                      </a:r>
                      <a:r>
                        <a:rPr lang="pt-PT" sz="1600" b="1" dirty="0"/>
                        <a:t> </a:t>
                      </a:r>
                      <a:r>
                        <a:rPr lang="pt-PT" sz="1600" b="1" dirty="0" err="1"/>
                        <a:t>Dashboards</a:t>
                      </a:r>
                      <a:endParaRPr lang="pt-P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Dynamic</a:t>
                      </a:r>
                      <a:r>
                        <a:rPr lang="pt-PT" sz="1600" dirty="0"/>
                        <a:t>, </a:t>
                      </a:r>
                      <a:r>
                        <a:rPr lang="pt-PT" sz="1600" dirty="0" err="1"/>
                        <a:t>generated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reports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Text</a:t>
                      </a:r>
                      <a:r>
                        <a:rPr lang="pt-PT" sz="1600" dirty="0"/>
                        <a:t>-to-Insight + </a:t>
                      </a:r>
                      <a:r>
                        <a:rPr lang="pt-PT" sz="1600" dirty="0" err="1"/>
                        <a:t>visualization</a:t>
                      </a:r>
                      <a:endParaRPr lang="pt-P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Accounting</a:t>
                      </a:r>
                      <a:r>
                        <a:rPr lang="pt-PT" sz="1600" dirty="0"/>
                        <a:t>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Instant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visibility</a:t>
                      </a:r>
                      <a:endParaRPr lang="pt-P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839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18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F83FCDE-9BFD-F018-78FE-7D14D0A667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Confidentiality level | MM/DD/YYYY | Presenter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1FFAA2-4775-931E-9749-0ADB169B6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F7D735-2684-4015-BC38-8C62B24B46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6233ADF-70F7-29C1-D909-F94C16795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804" y="999983"/>
            <a:ext cx="2961124" cy="148336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Cash Flow Forecast – Data &amp; Pipeline</a:t>
            </a:r>
            <a:endParaRPr lang="fr-FR" sz="2800" dirty="0">
              <a:solidFill>
                <a:schemeClr val="accent1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1C4AB0E-078B-8E06-4890-EF0C1F195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19488"/>
              </p:ext>
            </p:extLst>
          </p:nvPr>
        </p:nvGraphicFramePr>
        <p:xfrm>
          <a:off x="351406" y="3284983"/>
          <a:ext cx="7328769" cy="24691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5659">
                  <a:extLst>
                    <a:ext uri="{9D8B030D-6E8A-4147-A177-3AD203B41FA5}">
                      <a16:colId xmlns:a16="http://schemas.microsoft.com/office/drawing/2014/main" val="1961369697"/>
                    </a:ext>
                  </a:extLst>
                </a:gridCol>
                <a:gridCol w="1705659">
                  <a:extLst>
                    <a:ext uri="{9D8B030D-6E8A-4147-A177-3AD203B41FA5}">
                      <a16:colId xmlns:a16="http://schemas.microsoft.com/office/drawing/2014/main" val="3935978276"/>
                    </a:ext>
                  </a:extLst>
                </a:gridCol>
                <a:gridCol w="1705659">
                  <a:extLst>
                    <a:ext uri="{9D8B030D-6E8A-4147-A177-3AD203B41FA5}">
                      <a16:colId xmlns:a16="http://schemas.microsoft.com/office/drawing/2014/main" val="2574670476"/>
                    </a:ext>
                  </a:extLst>
                </a:gridCol>
                <a:gridCol w="927368">
                  <a:extLst>
                    <a:ext uri="{9D8B030D-6E8A-4147-A177-3AD203B41FA5}">
                      <a16:colId xmlns:a16="http://schemas.microsoft.com/office/drawing/2014/main" val="3081739164"/>
                    </a:ext>
                  </a:extLst>
                </a:gridCol>
                <a:gridCol w="1284424">
                  <a:extLst>
                    <a:ext uri="{9D8B030D-6E8A-4147-A177-3AD203B41FA5}">
                      <a16:colId xmlns:a16="http://schemas.microsoft.com/office/drawing/2014/main" val="2261282207"/>
                    </a:ext>
                  </a:extLst>
                </a:gridCol>
              </a:tblGrid>
              <a:tr h="411530">
                <a:tc>
                  <a:txBody>
                    <a:bodyPr/>
                    <a:lstStyle/>
                    <a:p>
                      <a:r>
                        <a:rPr lang="pt-PT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Amount</a:t>
                      </a:r>
                      <a:r>
                        <a:rPr lang="pt-PT" dirty="0"/>
                        <a:t> (€)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Type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Client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Paid</a:t>
                      </a:r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06765"/>
                  </a:ext>
                </a:extLst>
              </a:tr>
              <a:tr h="411530">
                <a:tc>
                  <a:txBody>
                    <a:bodyPr/>
                    <a:lstStyle/>
                    <a:p>
                      <a:r>
                        <a:rPr lang="pt-PT" dirty="0"/>
                        <a:t>2024-04-01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-1,200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Invoice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009939"/>
                  </a:ext>
                </a:extLst>
              </a:tr>
              <a:tr h="411530">
                <a:tc>
                  <a:txBody>
                    <a:bodyPr/>
                    <a:lstStyle/>
                    <a:p>
                      <a:r>
                        <a:rPr lang="pt-PT" dirty="0"/>
                        <a:t>2024-04-05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-300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Invoice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58271"/>
                  </a:ext>
                </a:extLst>
              </a:tr>
              <a:tr h="411530">
                <a:tc>
                  <a:txBody>
                    <a:bodyPr/>
                    <a:lstStyle/>
                    <a:p>
                      <a:r>
                        <a:rPr lang="pt-PT" dirty="0"/>
                        <a:t>2024-04-10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+900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Payment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Yes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7287"/>
                  </a:ext>
                </a:extLst>
              </a:tr>
              <a:tr h="411530">
                <a:tc>
                  <a:txBody>
                    <a:bodyPr/>
                    <a:lstStyle/>
                    <a:p>
                      <a:r>
                        <a:rPr lang="pt-PT" dirty="0"/>
                        <a:t>2024-04-15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-450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Invoice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48465"/>
                  </a:ext>
                </a:extLst>
              </a:tr>
              <a:tr h="411530">
                <a:tc>
                  <a:txBody>
                    <a:bodyPr/>
                    <a:lstStyle/>
                    <a:p>
                      <a:r>
                        <a:rPr lang="pt-PT" dirty="0"/>
                        <a:t>2024-04-20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+1,200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Payment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Yes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778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2AECAF-0C1E-C1EE-4499-097B9EA6A384}"/>
              </a:ext>
            </a:extLst>
          </p:cNvPr>
          <p:cNvSpPr txBox="1"/>
          <p:nvPr/>
        </p:nvSpPr>
        <p:spPr>
          <a:xfrm>
            <a:off x="3702111" y="452728"/>
            <a:ext cx="770485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 Preparation Steps: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Convert all dates to standard datetime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Ensure amounts are numeric and signed (+ for income, – for expenses)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Fill missing values (e.g. assume 0 if no transaction)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Resample by period: weekly / monthly totals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Merge invoice and payment timelines per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24C82-2509-D3C8-0B85-3371F6FCAAAE}"/>
              </a:ext>
            </a:extLst>
          </p:cNvPr>
          <p:cNvSpPr txBox="1"/>
          <p:nvPr/>
        </p:nvSpPr>
        <p:spPr>
          <a:xfrm>
            <a:off x="7943528" y="3642410"/>
            <a:ext cx="4248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What users can ask the AI assistant: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“How much cash will I have in 30 days?”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“Which clients are likely to pay late?”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“What’s our projected net cash flow next quarter?”</a:t>
            </a:r>
          </a:p>
        </p:txBody>
      </p:sp>
    </p:spTree>
    <p:extLst>
      <p:ext uri="{BB962C8B-B14F-4D97-AF65-F5344CB8AC3E}">
        <p14:creationId xmlns:p14="http://schemas.microsoft.com/office/powerpoint/2010/main" val="85502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1EC19-C5BA-504E-8E3F-DAE07A07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CE04581D-2692-1614-2BF0-060C702D1280}"/>
              </a:ext>
            </a:extLst>
          </p:cNvPr>
          <p:cNvSpPr/>
          <p:nvPr/>
        </p:nvSpPr>
        <p:spPr>
          <a:xfrm>
            <a:off x="699898" y="894181"/>
            <a:ext cx="1434870" cy="8159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CB558-1EE4-A1B3-6D59-331CA44FB18E}"/>
              </a:ext>
            </a:extLst>
          </p:cNvPr>
          <p:cNvSpPr txBox="1"/>
          <p:nvPr/>
        </p:nvSpPr>
        <p:spPr>
          <a:xfrm>
            <a:off x="2693464" y="418403"/>
            <a:ext cx="92170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2000" b="1" dirty="0" err="1">
                <a:solidFill>
                  <a:schemeClr val="accent1"/>
                </a:solidFill>
              </a:rPr>
              <a:t>How</a:t>
            </a:r>
            <a:r>
              <a:rPr lang="pt-PT" sz="2000" b="1" dirty="0">
                <a:solidFill>
                  <a:schemeClr val="accent1"/>
                </a:solidFill>
              </a:rPr>
              <a:t> </a:t>
            </a:r>
            <a:r>
              <a:rPr lang="pt-PT" sz="2000" b="1" dirty="0" err="1">
                <a:solidFill>
                  <a:schemeClr val="accent1"/>
                </a:solidFill>
              </a:rPr>
              <a:t>the</a:t>
            </a:r>
            <a:r>
              <a:rPr lang="pt-PT" sz="2000" b="1" dirty="0">
                <a:solidFill>
                  <a:schemeClr val="accent1"/>
                </a:solidFill>
              </a:rPr>
              <a:t> </a:t>
            </a:r>
            <a:r>
              <a:rPr lang="pt-PT" sz="2000" b="1" dirty="0" err="1">
                <a:solidFill>
                  <a:schemeClr val="accent1"/>
                </a:solidFill>
              </a:rPr>
              <a:t>Model</a:t>
            </a:r>
            <a:r>
              <a:rPr lang="pt-PT" sz="2000" b="1" dirty="0">
                <a:solidFill>
                  <a:schemeClr val="accent1"/>
                </a:solidFill>
              </a:rPr>
              <a:t> Works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  <a:p>
            <a:pPr>
              <a:buNone/>
            </a:pPr>
            <a:endParaRPr lang="en-US" sz="1000" b="1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The LSTM is trained on historical patterns like:</a:t>
            </a:r>
          </a:p>
          <a:p>
            <a:pPr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When do clients typically pay (after how many days)?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is the usual monthly outflow?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 certain months have higher unpaid balances?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E8DA0-956A-8A11-EB63-CC2379F04025}"/>
              </a:ext>
            </a:extLst>
          </p:cNvPr>
          <p:cNvSpPr txBox="1"/>
          <p:nvPr/>
        </p:nvSpPr>
        <p:spPr>
          <a:xfrm>
            <a:off x="335360" y="3098140"/>
            <a:ext cx="4104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Then it generates future projections such as: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573D75-E581-F86D-3505-2FCEFD4A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07894"/>
              </p:ext>
            </p:extLst>
          </p:nvPr>
        </p:nvGraphicFramePr>
        <p:xfrm>
          <a:off x="4871864" y="2780928"/>
          <a:ext cx="6759848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79924">
                  <a:extLst>
                    <a:ext uri="{9D8B030D-6E8A-4147-A177-3AD203B41FA5}">
                      <a16:colId xmlns:a16="http://schemas.microsoft.com/office/drawing/2014/main" val="1313398819"/>
                    </a:ext>
                  </a:extLst>
                </a:gridCol>
                <a:gridCol w="3379924">
                  <a:extLst>
                    <a:ext uri="{9D8B030D-6E8A-4147-A177-3AD203B41FA5}">
                      <a16:colId xmlns:a16="http://schemas.microsoft.com/office/drawing/2014/main" val="3751361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Forecast</a:t>
                      </a:r>
                      <a:r>
                        <a:rPr lang="pt-PT" dirty="0"/>
                        <a:t>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Expected</a:t>
                      </a:r>
                      <a:r>
                        <a:rPr lang="pt-PT" dirty="0"/>
                        <a:t> Cash </a:t>
                      </a:r>
                      <a:r>
                        <a:rPr lang="pt-PT" dirty="0" err="1"/>
                        <a:t>Flow</a:t>
                      </a:r>
                      <a:r>
                        <a:rPr lang="pt-PT" dirty="0"/>
                        <a:t> (€)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6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2024-05-01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+3,200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16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2024-05-15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-1,500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07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2024-06-01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+1,800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5960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37F9A1-858A-259B-200D-C6AAD7738F0A}"/>
              </a:ext>
            </a:extLst>
          </p:cNvPr>
          <p:cNvSpPr txBox="1"/>
          <p:nvPr/>
        </p:nvSpPr>
        <p:spPr>
          <a:xfrm>
            <a:off x="3791744" y="4773568"/>
            <a:ext cx="7128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accent1"/>
                </a:solidFill>
              </a:rPr>
              <a:t>Why It Matters: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Anticipate cash shortages before they happen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Align expense planning with expected inflow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Improve decision-making for finance and management</a:t>
            </a:r>
          </a:p>
        </p:txBody>
      </p:sp>
      <p:pic>
        <p:nvPicPr>
          <p:cNvPr id="9" name="Graphique 117">
            <a:extLst>
              <a:ext uri="{FF2B5EF4-FFF2-40B4-BE49-F238E27FC236}">
                <a16:creationId xmlns:a16="http://schemas.microsoft.com/office/drawing/2014/main" id="{5599A9A8-5700-F57F-FF83-9EA4F3FB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898" y="4531772"/>
            <a:ext cx="231890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5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ACAC8-2E42-C0DD-96EB-48D829A2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422556-07D0-0EA3-2C3E-F958BB27DDEF}"/>
              </a:ext>
            </a:extLst>
          </p:cNvPr>
          <p:cNvSpPr txBox="1"/>
          <p:nvPr/>
        </p:nvSpPr>
        <p:spPr>
          <a:xfrm>
            <a:off x="182029" y="820703"/>
            <a:ext cx="27836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dirty="0" err="1">
                <a:solidFill>
                  <a:schemeClr val="accent1"/>
                </a:solidFill>
              </a:rPr>
              <a:t>Expense</a:t>
            </a:r>
            <a:r>
              <a:rPr lang="pt-PT" sz="2400" b="1" dirty="0">
                <a:solidFill>
                  <a:schemeClr val="accent1"/>
                </a:solidFill>
              </a:rPr>
              <a:t> </a:t>
            </a:r>
            <a:r>
              <a:rPr lang="pt-PT" sz="2400" b="1" dirty="0" err="1">
                <a:solidFill>
                  <a:schemeClr val="accent1"/>
                </a:solidFill>
              </a:rPr>
              <a:t>Categorization</a:t>
            </a:r>
            <a:r>
              <a:rPr lang="pt-PT" sz="2400" b="1" dirty="0">
                <a:solidFill>
                  <a:schemeClr val="accent1"/>
                </a:solidFill>
              </a:rPr>
              <a:t> – </a:t>
            </a:r>
            <a:r>
              <a:rPr lang="pt-PT" sz="2400" b="1" dirty="0" err="1">
                <a:solidFill>
                  <a:schemeClr val="accent1"/>
                </a:solidFill>
              </a:rPr>
              <a:t>Preparing</a:t>
            </a:r>
            <a:r>
              <a:rPr lang="pt-PT" sz="2400" b="1" dirty="0">
                <a:solidFill>
                  <a:schemeClr val="accent1"/>
                </a:solidFill>
              </a:rPr>
              <a:t> </a:t>
            </a:r>
            <a:r>
              <a:rPr lang="pt-PT" sz="2400" b="1" dirty="0" err="1">
                <a:solidFill>
                  <a:schemeClr val="accent1"/>
                </a:solidFill>
              </a:rPr>
              <a:t>the</a:t>
            </a:r>
            <a:r>
              <a:rPr lang="pt-PT" sz="2400" b="1" dirty="0">
                <a:solidFill>
                  <a:schemeClr val="accent1"/>
                </a:solidFill>
              </a:rPr>
              <a:t> </a:t>
            </a:r>
            <a:r>
              <a:rPr lang="pt-PT" sz="2400" b="1" dirty="0" err="1">
                <a:solidFill>
                  <a:schemeClr val="accent1"/>
                </a:solidFill>
              </a:rPr>
              <a:t>Dataset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78D42D-BAB4-9B61-583F-C77230F5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82912"/>
              </p:ext>
            </p:extLst>
          </p:nvPr>
        </p:nvGraphicFramePr>
        <p:xfrm>
          <a:off x="659396" y="2908935"/>
          <a:ext cx="10873208" cy="30403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18302">
                  <a:extLst>
                    <a:ext uri="{9D8B030D-6E8A-4147-A177-3AD203B41FA5}">
                      <a16:colId xmlns:a16="http://schemas.microsoft.com/office/drawing/2014/main" val="3716990684"/>
                    </a:ext>
                  </a:extLst>
                </a:gridCol>
                <a:gridCol w="2718302">
                  <a:extLst>
                    <a:ext uri="{9D8B030D-6E8A-4147-A177-3AD203B41FA5}">
                      <a16:colId xmlns:a16="http://schemas.microsoft.com/office/drawing/2014/main" val="358279376"/>
                    </a:ext>
                  </a:extLst>
                </a:gridCol>
                <a:gridCol w="2718302">
                  <a:extLst>
                    <a:ext uri="{9D8B030D-6E8A-4147-A177-3AD203B41FA5}">
                      <a16:colId xmlns:a16="http://schemas.microsoft.com/office/drawing/2014/main" val="328125715"/>
                    </a:ext>
                  </a:extLst>
                </a:gridCol>
                <a:gridCol w="2718302">
                  <a:extLst>
                    <a:ext uri="{9D8B030D-6E8A-4147-A177-3AD203B41FA5}">
                      <a16:colId xmlns:a16="http://schemas.microsoft.com/office/drawing/2014/main" val="1431271139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Description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Supplier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Amount</a:t>
                      </a:r>
                      <a:r>
                        <a:rPr lang="pt-PT" dirty="0"/>
                        <a:t> (€)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Account</a:t>
                      </a:r>
                      <a:r>
                        <a:rPr lang="pt-PT" dirty="0"/>
                        <a:t> (</a:t>
                      </a:r>
                      <a:r>
                        <a:rPr lang="pt-PT" dirty="0" err="1"/>
                        <a:t>label</a:t>
                      </a:r>
                      <a:r>
                        <a:rPr lang="pt-P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94712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Office </a:t>
                      </a:r>
                      <a:r>
                        <a:rPr lang="pt-PT" dirty="0" err="1"/>
                        <a:t>chairs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IKEA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606000 (</a:t>
                      </a:r>
                      <a:r>
                        <a:rPr lang="pt-PT" dirty="0" err="1"/>
                        <a:t>Furniture</a:t>
                      </a:r>
                      <a:r>
                        <a:rPr lang="pt-PT" dirty="0"/>
                        <a:t> &amp; </a:t>
                      </a:r>
                      <a:r>
                        <a:rPr lang="pt-PT" dirty="0" err="1"/>
                        <a:t>Equipment</a:t>
                      </a:r>
                      <a:r>
                        <a:rPr lang="pt-P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224013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Train</a:t>
                      </a:r>
                      <a:r>
                        <a:rPr lang="pt-PT" dirty="0"/>
                        <a:t> ticket to Lyon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SNCF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625200 (</a:t>
                      </a:r>
                      <a:r>
                        <a:rPr lang="pt-PT" dirty="0" err="1"/>
                        <a:t>Travel</a:t>
                      </a:r>
                      <a:r>
                        <a:rPr lang="pt-P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947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Printer</a:t>
                      </a:r>
                      <a:r>
                        <a:rPr lang="pt-PT" dirty="0"/>
                        <a:t> toner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Amazon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606300 (Office </a:t>
                      </a:r>
                      <a:r>
                        <a:rPr lang="pt-PT" dirty="0" err="1"/>
                        <a:t>Supplies</a:t>
                      </a:r>
                      <a:r>
                        <a:rPr lang="pt-P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15051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Uber ride </a:t>
                      </a:r>
                      <a:r>
                        <a:rPr lang="pt-PT" dirty="0" err="1"/>
                        <a:t>client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visit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Uber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625200 (</a:t>
                      </a:r>
                      <a:r>
                        <a:rPr lang="pt-PT" dirty="0" err="1"/>
                        <a:t>Travel</a:t>
                      </a:r>
                      <a:r>
                        <a:rPr lang="pt-P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2511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Google </a:t>
                      </a:r>
                      <a:r>
                        <a:rPr lang="pt-PT" dirty="0" err="1"/>
                        <a:t>Ads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campaign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Google </a:t>
                      </a:r>
                      <a:r>
                        <a:rPr lang="pt-PT" dirty="0" err="1"/>
                        <a:t>Ireland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623400 (</a:t>
                      </a:r>
                      <a:r>
                        <a:rPr lang="pt-PT" dirty="0" err="1"/>
                        <a:t>Advertising</a:t>
                      </a:r>
                      <a:r>
                        <a:rPr lang="pt-P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129811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D2B11107-088A-976D-EF8C-9A3ED6E9C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251" y="520092"/>
            <a:ext cx="938572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Text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Cleaning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lowercase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, remove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accents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punctuation</a:t>
            </a:r>
            <a:endParaRPr lang="pt-PT" altLang="pt-PT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Tokenization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/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Embedding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convert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text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into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vector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format</a:t>
            </a:r>
            <a:endParaRPr lang="pt-PT" altLang="pt-PT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Amount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Normalization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: log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scale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(for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model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stability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Label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Encoding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convert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account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code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(e.g. 606000)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into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integer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class</a:t>
            </a:r>
            <a:endParaRPr lang="pt-PT" altLang="pt-PT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PT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Supplier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Matching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unify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similar </a:t>
            </a:r>
            <a:r>
              <a:rPr lang="pt-PT" altLang="pt-PT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names</a:t>
            </a:r>
            <a:r>
              <a:rPr lang="pt-PT" altLang="pt-PT" sz="2000" dirty="0">
                <a:solidFill>
                  <a:schemeClr val="bg1"/>
                </a:solidFill>
                <a:latin typeface="Arial" panose="020B0604020202020204" pitchFamily="34" charset="0"/>
              </a:rPr>
              <a:t> (“Uber BV” = “Uber”)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07187"/>
      </p:ext>
    </p:extLst>
  </p:cSld>
  <p:clrMapOvr>
    <a:masterClrMapping/>
  </p:clrMapOvr>
</p:sld>
</file>

<file path=ppt/theme/theme1.xml><?xml version="1.0" encoding="utf-8"?>
<a:theme xmlns:a="http://schemas.openxmlformats.org/drawingml/2006/main" name="Cegid_TemplateFR_2023">
  <a:themeElements>
    <a:clrScheme name="CEGID_Couleurs">
      <a:dk1>
        <a:srgbClr val="002C52"/>
      </a:dk1>
      <a:lt1>
        <a:sysClr val="window" lastClr="FFFFFF"/>
      </a:lt1>
      <a:dk2>
        <a:srgbClr val="0046FE"/>
      </a:dk2>
      <a:lt2>
        <a:srgbClr val="F5F6F7"/>
      </a:lt2>
      <a:accent1>
        <a:srgbClr val="FF5C35"/>
      </a:accent1>
      <a:accent2>
        <a:srgbClr val="002C52"/>
      </a:accent2>
      <a:accent3>
        <a:srgbClr val="0046FE"/>
      </a:accent3>
      <a:accent4>
        <a:srgbClr val="D9E7FF"/>
      </a:accent4>
      <a:accent5>
        <a:srgbClr val="808080"/>
      </a:accent5>
      <a:accent6>
        <a:srgbClr val="F5F6F7"/>
      </a:accent6>
      <a:hlink>
        <a:srgbClr val="002C52"/>
      </a:hlink>
      <a:folHlink>
        <a:srgbClr val="002C52"/>
      </a:folHlink>
    </a:clrScheme>
    <a:fontScheme name="CEGID_Police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 marL="285750" indent="-285750">
          <a:buClr>
            <a:schemeClr val="tx2"/>
          </a:buClr>
          <a:buFont typeface="Arial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80619_Masque_Powerpoint_FR_leger" id="{EC96BB2B-ECD3-41DE-91B2-76E2DBF7EF0C}" vid="{D3F23BB2-FBA3-43BC-A659-59DAE09AA47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180619_Masque_Powerpoint_FR_leger</Template>
  <TotalTime>2766</TotalTime>
  <Words>2067</Words>
  <Application>Microsoft Office PowerPoint</Application>
  <PresentationFormat>Widescreen</PresentationFormat>
  <Paragraphs>483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Open Sans</vt:lpstr>
      <vt:lpstr>Segoe UI</vt:lpstr>
      <vt:lpstr>Symbol</vt:lpstr>
      <vt:lpstr>Wingdings</vt:lpstr>
      <vt:lpstr>Cegid_TemplateFR_2023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Lac</dc:creator>
  <cp:lastModifiedBy>Salsabil GUZANI</cp:lastModifiedBy>
  <cp:revision>10</cp:revision>
  <dcterms:created xsi:type="dcterms:W3CDTF">2019-07-03T10:27:12Z</dcterms:created>
  <dcterms:modified xsi:type="dcterms:W3CDTF">2025-06-04T09:42:33Z</dcterms:modified>
</cp:coreProperties>
</file>